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82" r:id="rId3"/>
    <p:sldId id="269" r:id="rId4"/>
    <p:sldId id="276" r:id="rId5"/>
    <p:sldId id="278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65399" autoAdjust="0"/>
  </p:normalViewPr>
  <p:slideViewPr>
    <p:cSldViewPr snapToGrid="0">
      <p:cViewPr varScale="1">
        <p:scale>
          <a:sx n="54" d="100"/>
          <a:sy n="54" d="100"/>
        </p:scale>
        <p:origin x="147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29EA9-D5BD-46F1-AC5D-1E0E3691200A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5A88-A6FF-4AF6-8F5B-B3D84772D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68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511CA-08EE-4CDA-9FD2-16ED1C881D5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22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5A88-A6FF-4AF6-8F5B-B3D84772D06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30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5A88-A6FF-4AF6-8F5B-B3D84772D06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8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5A88-A6FF-4AF6-8F5B-B3D84772D06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3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41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5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2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03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6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52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7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8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06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0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77B4-B967-4221-A493-65C3C8EA0993}" type="datetimeFigureOut">
              <a:rPr lang="es-ES" smtClean="0"/>
              <a:t>22/12/2023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534E-C3A8-4B54-93CA-9F851F28A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8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-36218" y="457200"/>
            <a:ext cx="12228218" cy="1118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5018809"/>
            <a:ext cx="12192000" cy="121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191875"/>
            <a:ext cx="1816494" cy="82881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541" y="5206544"/>
            <a:ext cx="2450482" cy="84653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370" y="5216504"/>
            <a:ext cx="1776419" cy="83657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4896506" y="6418153"/>
            <a:ext cx="2398986" cy="262360"/>
          </a:xfrm>
          <a:solidFill>
            <a:schemeClr val="tx1">
              <a:lumMod val="95000"/>
              <a:lumOff val="5000"/>
              <a:alpha val="56000"/>
            </a:schemeClr>
          </a:solidFill>
          <a:ln>
            <a:solidFill>
              <a:srgbClr val="707070"/>
            </a:solidFill>
          </a:ln>
        </p:spPr>
        <p:txBody>
          <a:bodyPr>
            <a:no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21/12/2023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7705" y="3699041"/>
            <a:ext cx="1090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Jornada de resultados</a:t>
            </a:r>
            <a:endParaRPr lang="es-ES" sz="24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03" y="1782662"/>
            <a:ext cx="4247793" cy="17703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303" y="663850"/>
            <a:ext cx="2236724" cy="72987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938" y="728110"/>
            <a:ext cx="2222031" cy="60813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645813" y="4271704"/>
            <a:ext cx="1090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Optimización de riego en injertos de vid: ahorro de agua y rendimiento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814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1" y="246185"/>
            <a:ext cx="4594672" cy="2899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636" y="246185"/>
            <a:ext cx="4594672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81" y="3845833"/>
            <a:ext cx="4594672" cy="2922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r="22513"/>
          <a:stretch/>
        </p:blipFill>
        <p:spPr>
          <a:xfrm>
            <a:off x="7779035" y="3845832"/>
            <a:ext cx="3527874" cy="2922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15" y="3141785"/>
            <a:ext cx="2059958" cy="8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82380"/>
            <a:ext cx="10515600" cy="286393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Acortar tiempos de riego y optimizar el riego </a:t>
            </a:r>
            <a:r>
              <a:rPr lang="es-ES" sz="1800" dirty="0" smtClean="0"/>
              <a:t>(alarmas = mayor rotación de sectores).</a:t>
            </a:r>
          </a:p>
          <a:p>
            <a:endParaRPr lang="es-ES" sz="1800" dirty="0" smtClean="0"/>
          </a:p>
          <a:p>
            <a:r>
              <a:rPr lang="es-ES" sz="2400" dirty="0" smtClean="0"/>
              <a:t>Evitar llegar a situaciones de estrés muy fuerte haciendo riegos más eficientes.</a:t>
            </a:r>
          </a:p>
          <a:p>
            <a:endParaRPr lang="es-ES" sz="2400" dirty="0" smtClean="0"/>
          </a:p>
          <a:p>
            <a:r>
              <a:rPr lang="es-ES" sz="2400" dirty="0" smtClean="0"/>
              <a:t>Evitar pérdidas de agua por exceso de riego.</a:t>
            </a:r>
            <a:endParaRPr lang="es-ES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24449"/>
            <a:ext cx="7430589" cy="1325563"/>
          </a:xfrm>
        </p:spPr>
        <p:txBody>
          <a:bodyPr/>
          <a:lstStyle/>
          <a:p>
            <a:r>
              <a:rPr lang="es-ES" dirty="0" smtClean="0"/>
              <a:t>Resultados Viveros Villanueva: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43" y="308219"/>
            <a:ext cx="2059958" cy="8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" y="203200"/>
            <a:ext cx="11805920" cy="6451600"/>
          </a:xfrm>
          <a:blipFill dpi="0" rotWithShape="1">
            <a:blip r:embed="rId3" cstate="print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13405" y="6045324"/>
            <a:ext cx="2321395" cy="467235"/>
          </a:xfrm>
          <a:solidFill>
            <a:schemeClr val="tx1">
              <a:alpha val="56000"/>
            </a:schemeClr>
          </a:solidFill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21/12/2023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1792" t="22445" r="28333" b="45778"/>
          <a:stretch/>
        </p:blipFill>
        <p:spPr>
          <a:xfrm>
            <a:off x="4610926" y="5058848"/>
            <a:ext cx="1637875" cy="58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b="46363"/>
          <a:stretch/>
        </p:blipFill>
        <p:spPr>
          <a:xfrm>
            <a:off x="6558506" y="5900240"/>
            <a:ext cx="1563740" cy="565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t="59396"/>
          <a:stretch/>
        </p:blipFill>
        <p:spPr>
          <a:xfrm>
            <a:off x="2515863" y="5991956"/>
            <a:ext cx="1837067" cy="502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025" y="5991956"/>
            <a:ext cx="1183386" cy="473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Conector recto 14"/>
          <p:cNvCxnSpPr/>
          <p:nvPr/>
        </p:nvCxnSpPr>
        <p:spPr>
          <a:xfrm flipV="1">
            <a:off x="3434396" y="5352352"/>
            <a:ext cx="0" cy="5478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419475" y="5352352"/>
            <a:ext cx="10991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7398005" y="5352352"/>
            <a:ext cx="359" cy="4678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 flipV="1">
            <a:off x="5449562" y="5736243"/>
            <a:ext cx="4104" cy="2381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0" idx="2"/>
          </p:cNvCxnSpPr>
          <p:nvPr/>
        </p:nvCxnSpPr>
        <p:spPr>
          <a:xfrm flipH="1" flipV="1">
            <a:off x="4382222" y="6219096"/>
            <a:ext cx="481803" cy="97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6085840" y="6243414"/>
            <a:ext cx="600073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325160" y="5352352"/>
            <a:ext cx="1087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518660" y="3134293"/>
            <a:ext cx="1978678" cy="52322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¡</a:t>
            </a:r>
            <a:r>
              <a:rPr lang="es-ES" sz="2800" b="1" dirty="0" smtClean="0"/>
              <a:t>GRACIAS!</a:t>
            </a:r>
            <a:endParaRPr lang="es-ES" sz="28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515863" y="720137"/>
            <a:ext cx="6038662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ACURIEGO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81" y="116297"/>
            <a:ext cx="9532169" cy="67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69</Words>
  <Application>Microsoft Office PowerPoint</Application>
  <PresentationFormat>Panorámica</PresentationFormat>
  <Paragraphs>17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Resultados Viveros Villanueva:</vt:lpstr>
      <vt:lpstr>.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acuriego</dc:title>
  <dc:creator>Cuenta Microsoft</dc:creator>
  <cp:lastModifiedBy>Cuenta Microsoft</cp:lastModifiedBy>
  <cp:revision>91</cp:revision>
  <dcterms:created xsi:type="dcterms:W3CDTF">2023-08-30T08:37:22Z</dcterms:created>
  <dcterms:modified xsi:type="dcterms:W3CDTF">2023-12-22T08:32:59Z</dcterms:modified>
</cp:coreProperties>
</file>