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1"/>
  </p:notesMasterIdLst>
  <p:sldIdLst>
    <p:sldId id="256" r:id="rId5"/>
    <p:sldId id="300" r:id="rId6"/>
    <p:sldId id="301" r:id="rId7"/>
    <p:sldId id="310" r:id="rId8"/>
    <p:sldId id="311" r:id="rId9"/>
    <p:sldId id="312" r:id="rId10"/>
    <p:sldId id="258" r:id="rId11"/>
    <p:sldId id="309" r:id="rId12"/>
    <p:sldId id="257" r:id="rId13"/>
    <p:sldId id="261" r:id="rId14"/>
    <p:sldId id="260" r:id="rId15"/>
    <p:sldId id="302" r:id="rId16"/>
    <p:sldId id="313" r:id="rId17"/>
    <p:sldId id="304" r:id="rId18"/>
    <p:sldId id="308" r:id="rId19"/>
    <p:sldId id="314" r:id="rId20"/>
  </p:sldIdLst>
  <p:sldSz cx="10080625" cy="567055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ECD5"/>
    <a:srgbClr val="9D9D9D"/>
    <a:srgbClr val="37AF7B"/>
    <a:srgbClr val="009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79" autoAdjust="0"/>
  </p:normalViewPr>
  <p:slideViewPr>
    <p:cSldViewPr>
      <p:cViewPr varScale="1">
        <p:scale>
          <a:sx n="92" d="100"/>
          <a:sy n="92" d="100"/>
        </p:scale>
        <p:origin x="197" y="6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guel Ángel Campo Bescós" userId="1ca06989-b930-49f1-b11a-9ff96ebaa5f5" providerId="ADAL" clId="{7102C6CD-3E62-49C2-B506-3BEED0F901CA}"/>
    <pc:docChg chg="undo custSel addSld delSld modSld sldOrd">
      <pc:chgData name="Miguel Ángel Campo Bescós" userId="1ca06989-b930-49f1-b11a-9ff96ebaa5f5" providerId="ADAL" clId="{7102C6CD-3E62-49C2-B506-3BEED0F901CA}" dt="2023-11-13T06:30:15.664" v="535" actId="14100"/>
      <pc:docMkLst>
        <pc:docMk/>
      </pc:docMkLst>
      <pc:sldChg chg="addSp modSp">
        <pc:chgData name="Miguel Ángel Campo Bescós" userId="1ca06989-b930-49f1-b11a-9ff96ebaa5f5" providerId="ADAL" clId="{7102C6CD-3E62-49C2-B506-3BEED0F901CA}" dt="2023-11-13T05:50:03.962" v="180" actId="1035"/>
        <pc:sldMkLst>
          <pc:docMk/>
          <pc:sldMk cId="0" sldId="256"/>
        </pc:sldMkLst>
        <pc:spChg chg="add mod">
          <ac:chgData name="Miguel Ángel Campo Bescós" userId="1ca06989-b930-49f1-b11a-9ff96ebaa5f5" providerId="ADAL" clId="{7102C6CD-3E62-49C2-B506-3BEED0F901CA}" dt="2023-11-13T05:50:03.962" v="180" actId="1035"/>
          <ac:spMkLst>
            <pc:docMk/>
            <pc:sldMk cId="0" sldId="256"/>
            <ac:spMk id="2" creationId="{0547A288-47C9-4769-89A6-D682C6C2C217}"/>
          </ac:spMkLst>
        </pc:spChg>
        <pc:spChg chg="mod">
          <ac:chgData name="Miguel Ángel Campo Bescós" userId="1ca06989-b930-49f1-b11a-9ff96ebaa5f5" providerId="ADAL" clId="{7102C6CD-3E62-49C2-B506-3BEED0F901CA}" dt="2023-11-13T05:49:20.920" v="164" actId="1036"/>
          <ac:spMkLst>
            <pc:docMk/>
            <pc:sldMk cId="0" sldId="256"/>
            <ac:spMk id="3074" creationId="{652EB17E-EF25-4D6B-ABEA-C5E6E3A74739}"/>
          </ac:spMkLst>
        </pc:spChg>
        <pc:spChg chg="mod">
          <ac:chgData name="Miguel Ángel Campo Bescós" userId="1ca06989-b930-49f1-b11a-9ff96ebaa5f5" providerId="ADAL" clId="{7102C6CD-3E62-49C2-B506-3BEED0F901CA}" dt="2023-11-13T05:48:37.373" v="156" actId="404"/>
          <ac:spMkLst>
            <pc:docMk/>
            <pc:sldMk cId="0" sldId="256"/>
            <ac:spMk id="3075" creationId="{B7CA45C4-339C-40AB-8D07-D121BEB0A847}"/>
          </ac:spMkLst>
        </pc:spChg>
        <pc:spChg chg="mod">
          <ac:chgData name="Miguel Ángel Campo Bescós" userId="1ca06989-b930-49f1-b11a-9ff96ebaa5f5" providerId="ADAL" clId="{7102C6CD-3E62-49C2-B506-3BEED0F901CA}" dt="2023-11-13T05:50:00.021" v="178" actId="1035"/>
          <ac:spMkLst>
            <pc:docMk/>
            <pc:sldMk cId="0" sldId="256"/>
            <ac:spMk id="3076" creationId="{C094E2D6-E8E2-43D2-9AF7-C894FF25D731}"/>
          </ac:spMkLst>
        </pc:spChg>
      </pc:sldChg>
      <pc:sldChg chg="addSp delSp modSp">
        <pc:chgData name="Miguel Ángel Campo Bescós" userId="1ca06989-b930-49f1-b11a-9ff96ebaa5f5" providerId="ADAL" clId="{7102C6CD-3E62-49C2-B506-3BEED0F901CA}" dt="2023-11-13T06:17:58.223" v="432" actId="403"/>
        <pc:sldMkLst>
          <pc:docMk/>
          <pc:sldMk cId="0" sldId="257"/>
        </pc:sldMkLst>
        <pc:spChg chg="add mod">
          <ac:chgData name="Miguel Ángel Campo Bescós" userId="1ca06989-b930-49f1-b11a-9ff96ebaa5f5" providerId="ADAL" clId="{7102C6CD-3E62-49C2-B506-3BEED0F901CA}" dt="2023-11-13T06:17:58.223" v="432" actId="403"/>
          <ac:spMkLst>
            <pc:docMk/>
            <pc:sldMk cId="0" sldId="257"/>
            <ac:spMk id="2" creationId="{7E2340BC-1D5C-4627-A119-3F40E83CF914}"/>
          </ac:spMkLst>
        </pc:spChg>
        <pc:spChg chg="add">
          <ac:chgData name="Miguel Ángel Campo Bescós" userId="1ca06989-b930-49f1-b11a-9ff96ebaa5f5" providerId="ADAL" clId="{7102C6CD-3E62-49C2-B506-3BEED0F901CA}" dt="2023-11-13T05:56:30.260" v="182"/>
          <ac:spMkLst>
            <pc:docMk/>
            <pc:sldMk cId="0" sldId="257"/>
            <ac:spMk id="4" creationId="{268EE0F9-C533-4350-9C6F-AE8D0B51F245}"/>
          </ac:spMkLst>
        </pc:spChg>
        <pc:spChg chg="add del">
          <ac:chgData name="Miguel Ángel Campo Bescós" userId="1ca06989-b930-49f1-b11a-9ff96ebaa5f5" providerId="ADAL" clId="{7102C6CD-3E62-49C2-B506-3BEED0F901CA}" dt="2023-11-13T05:57:16.954" v="259" actId="478"/>
          <ac:spMkLst>
            <pc:docMk/>
            <pc:sldMk cId="0" sldId="257"/>
            <ac:spMk id="5" creationId="{BCDF1C97-55B6-4013-9998-D5F5BF0E6D58}"/>
          </ac:spMkLst>
        </pc:spChg>
        <pc:spChg chg="add">
          <ac:chgData name="Miguel Ángel Campo Bescós" userId="1ca06989-b930-49f1-b11a-9ff96ebaa5f5" providerId="ADAL" clId="{7102C6CD-3E62-49C2-B506-3BEED0F901CA}" dt="2023-11-13T05:56:30.260" v="182"/>
          <ac:spMkLst>
            <pc:docMk/>
            <pc:sldMk cId="0" sldId="257"/>
            <ac:spMk id="8" creationId="{AAD39130-DCB3-4B96-AAB3-E4C53C32292D}"/>
          </ac:spMkLst>
        </pc:spChg>
        <pc:spChg chg="add">
          <ac:chgData name="Miguel Ángel Campo Bescós" userId="1ca06989-b930-49f1-b11a-9ff96ebaa5f5" providerId="ADAL" clId="{7102C6CD-3E62-49C2-B506-3BEED0F901CA}" dt="2023-11-13T05:56:30.260" v="182"/>
          <ac:spMkLst>
            <pc:docMk/>
            <pc:sldMk cId="0" sldId="257"/>
            <ac:spMk id="13" creationId="{4C21EAAA-F2A7-4B9C-85F3-FB748178028C}"/>
          </ac:spMkLst>
        </pc:spChg>
        <pc:spChg chg="add">
          <ac:chgData name="Miguel Ángel Campo Bescós" userId="1ca06989-b930-49f1-b11a-9ff96ebaa5f5" providerId="ADAL" clId="{7102C6CD-3E62-49C2-B506-3BEED0F901CA}" dt="2023-11-13T05:56:30.260" v="182"/>
          <ac:spMkLst>
            <pc:docMk/>
            <pc:sldMk cId="0" sldId="257"/>
            <ac:spMk id="16" creationId="{53EA45FF-4A6D-46FE-8461-E957B2D50EF9}"/>
          </ac:spMkLst>
        </pc:spChg>
        <pc:spChg chg="add">
          <ac:chgData name="Miguel Ángel Campo Bescós" userId="1ca06989-b930-49f1-b11a-9ff96ebaa5f5" providerId="ADAL" clId="{7102C6CD-3E62-49C2-B506-3BEED0F901CA}" dt="2023-11-13T05:56:30.260" v="182"/>
          <ac:spMkLst>
            <pc:docMk/>
            <pc:sldMk cId="0" sldId="257"/>
            <ac:spMk id="17" creationId="{0AE6A1EA-8918-4DD4-9DE7-0CAAF4695563}"/>
          </ac:spMkLst>
        </pc:spChg>
        <pc:spChg chg="add">
          <ac:chgData name="Miguel Ángel Campo Bescós" userId="1ca06989-b930-49f1-b11a-9ff96ebaa5f5" providerId="ADAL" clId="{7102C6CD-3E62-49C2-B506-3BEED0F901CA}" dt="2023-11-13T05:56:30.260" v="182"/>
          <ac:spMkLst>
            <pc:docMk/>
            <pc:sldMk cId="0" sldId="257"/>
            <ac:spMk id="18" creationId="{5AC98295-2C95-425A-9ED4-2D4AADAD9831}"/>
          </ac:spMkLst>
        </pc:spChg>
        <pc:spChg chg="add">
          <ac:chgData name="Miguel Ángel Campo Bescós" userId="1ca06989-b930-49f1-b11a-9ff96ebaa5f5" providerId="ADAL" clId="{7102C6CD-3E62-49C2-B506-3BEED0F901CA}" dt="2023-11-13T05:56:30.260" v="182"/>
          <ac:spMkLst>
            <pc:docMk/>
            <pc:sldMk cId="0" sldId="257"/>
            <ac:spMk id="19" creationId="{3A7A4BFE-FE91-4A44-A237-670C0CB483B8}"/>
          </ac:spMkLst>
        </pc:spChg>
        <pc:spChg chg="add">
          <ac:chgData name="Miguel Ángel Campo Bescós" userId="1ca06989-b930-49f1-b11a-9ff96ebaa5f5" providerId="ADAL" clId="{7102C6CD-3E62-49C2-B506-3BEED0F901CA}" dt="2023-11-13T05:56:30.260" v="182"/>
          <ac:spMkLst>
            <pc:docMk/>
            <pc:sldMk cId="0" sldId="257"/>
            <ac:spMk id="21" creationId="{6F1266E5-F7EB-43EF-8EF1-CDB802385E9A}"/>
          </ac:spMkLst>
        </pc:spChg>
        <pc:spChg chg="add">
          <ac:chgData name="Miguel Ángel Campo Bescós" userId="1ca06989-b930-49f1-b11a-9ff96ebaa5f5" providerId="ADAL" clId="{7102C6CD-3E62-49C2-B506-3BEED0F901CA}" dt="2023-11-13T05:56:30.260" v="182"/>
          <ac:spMkLst>
            <pc:docMk/>
            <pc:sldMk cId="0" sldId="257"/>
            <ac:spMk id="22" creationId="{5AED9C51-59CC-457E-8725-CA345264FFB7}"/>
          </ac:spMkLst>
        </pc:spChg>
        <pc:spChg chg="add del mod">
          <ac:chgData name="Miguel Ángel Campo Bescós" userId="1ca06989-b930-49f1-b11a-9ff96ebaa5f5" providerId="ADAL" clId="{7102C6CD-3E62-49C2-B506-3BEED0F901CA}" dt="2023-11-13T05:57:20.540" v="260" actId="478"/>
          <ac:spMkLst>
            <pc:docMk/>
            <pc:sldMk cId="0" sldId="257"/>
            <ac:spMk id="23" creationId="{2CC3D6C8-3E60-4783-B165-69C2FEA09C5D}"/>
          </ac:spMkLst>
        </pc:spChg>
        <pc:spChg chg="del">
          <ac:chgData name="Miguel Ángel Campo Bescós" userId="1ca06989-b930-49f1-b11a-9ff96ebaa5f5" providerId="ADAL" clId="{7102C6CD-3E62-49C2-B506-3BEED0F901CA}" dt="2023-11-13T05:56:29.468" v="181" actId="478"/>
          <ac:spMkLst>
            <pc:docMk/>
            <pc:sldMk cId="0" sldId="257"/>
            <ac:spMk id="5122" creationId="{9E1340DB-1EC5-4110-B11D-C074B81D27A6}"/>
          </ac:spMkLst>
        </pc:spChg>
        <pc:picChg chg="add">
          <ac:chgData name="Miguel Ángel Campo Bescós" userId="1ca06989-b930-49f1-b11a-9ff96ebaa5f5" providerId="ADAL" clId="{7102C6CD-3E62-49C2-B506-3BEED0F901CA}" dt="2023-11-13T05:56:30.260" v="182"/>
          <ac:picMkLst>
            <pc:docMk/>
            <pc:sldMk cId="0" sldId="257"/>
            <ac:picMk id="6" creationId="{585E7460-E4C2-47D0-94A7-A818A0AC66CD}"/>
          </ac:picMkLst>
        </pc:picChg>
        <pc:picChg chg="add">
          <ac:chgData name="Miguel Ángel Campo Bescós" userId="1ca06989-b930-49f1-b11a-9ff96ebaa5f5" providerId="ADAL" clId="{7102C6CD-3E62-49C2-B506-3BEED0F901CA}" dt="2023-11-13T05:56:30.260" v="182"/>
          <ac:picMkLst>
            <pc:docMk/>
            <pc:sldMk cId="0" sldId="257"/>
            <ac:picMk id="7" creationId="{209284F3-F8C7-4DDC-AFAE-097BC6DAB51F}"/>
          </ac:picMkLst>
        </pc:picChg>
        <pc:picChg chg="add">
          <ac:chgData name="Miguel Ángel Campo Bescós" userId="1ca06989-b930-49f1-b11a-9ff96ebaa5f5" providerId="ADAL" clId="{7102C6CD-3E62-49C2-B506-3BEED0F901CA}" dt="2023-11-13T05:56:30.260" v="182"/>
          <ac:picMkLst>
            <pc:docMk/>
            <pc:sldMk cId="0" sldId="257"/>
            <ac:picMk id="20" creationId="{A80B6647-F2FB-49C5-8D86-43D0126367BE}"/>
          </ac:picMkLst>
        </pc:picChg>
        <pc:cxnChg chg="add">
          <ac:chgData name="Miguel Ángel Campo Bescós" userId="1ca06989-b930-49f1-b11a-9ff96ebaa5f5" providerId="ADAL" clId="{7102C6CD-3E62-49C2-B506-3BEED0F901CA}" dt="2023-11-13T05:56:30.260" v="182"/>
          <ac:cxnSpMkLst>
            <pc:docMk/>
            <pc:sldMk cId="0" sldId="257"/>
            <ac:cxnSpMk id="9" creationId="{CB65425E-9021-402D-9EBB-E8FDD6586B12}"/>
          </ac:cxnSpMkLst>
        </pc:cxnChg>
        <pc:cxnChg chg="add">
          <ac:chgData name="Miguel Ángel Campo Bescós" userId="1ca06989-b930-49f1-b11a-9ff96ebaa5f5" providerId="ADAL" clId="{7102C6CD-3E62-49C2-B506-3BEED0F901CA}" dt="2023-11-13T05:56:30.260" v="182"/>
          <ac:cxnSpMkLst>
            <pc:docMk/>
            <pc:sldMk cId="0" sldId="257"/>
            <ac:cxnSpMk id="10" creationId="{D068F74D-AD5B-42B2-8E11-2986FEAAD693}"/>
          </ac:cxnSpMkLst>
        </pc:cxnChg>
        <pc:cxnChg chg="add">
          <ac:chgData name="Miguel Ángel Campo Bescós" userId="1ca06989-b930-49f1-b11a-9ff96ebaa5f5" providerId="ADAL" clId="{7102C6CD-3E62-49C2-B506-3BEED0F901CA}" dt="2023-11-13T05:56:30.260" v="182"/>
          <ac:cxnSpMkLst>
            <pc:docMk/>
            <pc:sldMk cId="0" sldId="257"/>
            <ac:cxnSpMk id="11" creationId="{8A6BA89F-BD0B-4162-864A-1DC07D3BBFE1}"/>
          </ac:cxnSpMkLst>
        </pc:cxnChg>
        <pc:cxnChg chg="add">
          <ac:chgData name="Miguel Ángel Campo Bescós" userId="1ca06989-b930-49f1-b11a-9ff96ebaa5f5" providerId="ADAL" clId="{7102C6CD-3E62-49C2-B506-3BEED0F901CA}" dt="2023-11-13T05:56:30.260" v="182"/>
          <ac:cxnSpMkLst>
            <pc:docMk/>
            <pc:sldMk cId="0" sldId="257"/>
            <ac:cxnSpMk id="12" creationId="{FC3291E7-E34B-48AF-B8B5-AEACF53B0E8E}"/>
          </ac:cxnSpMkLst>
        </pc:cxnChg>
        <pc:cxnChg chg="add">
          <ac:chgData name="Miguel Ángel Campo Bescós" userId="1ca06989-b930-49f1-b11a-9ff96ebaa5f5" providerId="ADAL" clId="{7102C6CD-3E62-49C2-B506-3BEED0F901CA}" dt="2023-11-13T05:56:30.260" v="182"/>
          <ac:cxnSpMkLst>
            <pc:docMk/>
            <pc:sldMk cId="0" sldId="257"/>
            <ac:cxnSpMk id="14" creationId="{78208F08-F4B3-4EA6-8422-AC7E35BBACC7}"/>
          </ac:cxnSpMkLst>
        </pc:cxnChg>
        <pc:cxnChg chg="add">
          <ac:chgData name="Miguel Ángel Campo Bescós" userId="1ca06989-b930-49f1-b11a-9ff96ebaa5f5" providerId="ADAL" clId="{7102C6CD-3E62-49C2-B506-3BEED0F901CA}" dt="2023-11-13T05:56:30.260" v="182"/>
          <ac:cxnSpMkLst>
            <pc:docMk/>
            <pc:sldMk cId="0" sldId="257"/>
            <ac:cxnSpMk id="15" creationId="{8FAAC9A8-ED12-42C5-885B-63DBE0508216}"/>
          </ac:cxnSpMkLst>
        </pc:cxnChg>
      </pc:sldChg>
      <pc:sldChg chg="addSp delSp modSp add ord">
        <pc:chgData name="Miguel Ángel Campo Bescós" userId="1ca06989-b930-49f1-b11a-9ff96ebaa5f5" providerId="ADAL" clId="{7102C6CD-3E62-49C2-B506-3BEED0F901CA}" dt="2023-11-13T06:17:49.934" v="430" actId="1035"/>
        <pc:sldMkLst>
          <pc:docMk/>
          <pc:sldMk cId="547757104" sldId="258"/>
        </pc:sldMkLst>
        <pc:spChg chg="add mod">
          <ac:chgData name="Miguel Ángel Campo Bescós" userId="1ca06989-b930-49f1-b11a-9ff96ebaa5f5" providerId="ADAL" clId="{7102C6CD-3E62-49C2-B506-3BEED0F901CA}" dt="2023-11-13T06:17:49.934" v="430" actId="1035"/>
          <ac:spMkLst>
            <pc:docMk/>
            <pc:sldMk cId="547757104" sldId="258"/>
            <ac:spMk id="3" creationId="{74FFEB82-A398-4593-B039-95B6DDDE2432}"/>
          </ac:spMkLst>
        </pc:spChg>
        <pc:spChg chg="del">
          <ac:chgData name="Miguel Ángel Campo Bescós" userId="1ca06989-b930-49f1-b11a-9ff96ebaa5f5" providerId="ADAL" clId="{7102C6CD-3E62-49C2-B506-3BEED0F901CA}" dt="2023-11-13T05:56:37.575" v="184" actId="478"/>
          <ac:spMkLst>
            <pc:docMk/>
            <pc:sldMk cId="547757104" sldId="258"/>
            <ac:spMk id="4" creationId="{268EE0F9-C533-4350-9C6F-AE8D0B51F245}"/>
          </ac:spMkLst>
        </pc:spChg>
        <pc:spChg chg="del">
          <ac:chgData name="Miguel Ángel Campo Bescós" userId="1ca06989-b930-49f1-b11a-9ff96ebaa5f5" providerId="ADAL" clId="{7102C6CD-3E62-49C2-B506-3BEED0F901CA}" dt="2023-11-13T05:56:37.575" v="184" actId="478"/>
          <ac:spMkLst>
            <pc:docMk/>
            <pc:sldMk cId="547757104" sldId="258"/>
            <ac:spMk id="5" creationId="{BCDF1C97-55B6-4013-9998-D5F5BF0E6D58}"/>
          </ac:spMkLst>
        </pc:spChg>
        <pc:spChg chg="del">
          <ac:chgData name="Miguel Ángel Campo Bescós" userId="1ca06989-b930-49f1-b11a-9ff96ebaa5f5" providerId="ADAL" clId="{7102C6CD-3E62-49C2-B506-3BEED0F901CA}" dt="2023-11-13T05:56:37.575" v="184" actId="478"/>
          <ac:spMkLst>
            <pc:docMk/>
            <pc:sldMk cId="547757104" sldId="258"/>
            <ac:spMk id="8" creationId="{AAD39130-DCB3-4B96-AAB3-E4C53C32292D}"/>
          </ac:spMkLst>
        </pc:spChg>
        <pc:spChg chg="del">
          <ac:chgData name="Miguel Ángel Campo Bescós" userId="1ca06989-b930-49f1-b11a-9ff96ebaa5f5" providerId="ADAL" clId="{7102C6CD-3E62-49C2-B506-3BEED0F901CA}" dt="2023-11-13T05:56:37.575" v="184" actId="478"/>
          <ac:spMkLst>
            <pc:docMk/>
            <pc:sldMk cId="547757104" sldId="258"/>
            <ac:spMk id="13" creationId="{4C21EAAA-F2A7-4B9C-85F3-FB748178028C}"/>
          </ac:spMkLst>
        </pc:spChg>
        <pc:spChg chg="del">
          <ac:chgData name="Miguel Ángel Campo Bescós" userId="1ca06989-b930-49f1-b11a-9ff96ebaa5f5" providerId="ADAL" clId="{7102C6CD-3E62-49C2-B506-3BEED0F901CA}" dt="2023-11-13T05:56:37.575" v="184" actId="478"/>
          <ac:spMkLst>
            <pc:docMk/>
            <pc:sldMk cId="547757104" sldId="258"/>
            <ac:spMk id="16" creationId="{53EA45FF-4A6D-46FE-8461-E957B2D50EF9}"/>
          </ac:spMkLst>
        </pc:spChg>
        <pc:spChg chg="del">
          <ac:chgData name="Miguel Ángel Campo Bescós" userId="1ca06989-b930-49f1-b11a-9ff96ebaa5f5" providerId="ADAL" clId="{7102C6CD-3E62-49C2-B506-3BEED0F901CA}" dt="2023-11-13T05:56:37.575" v="184" actId="478"/>
          <ac:spMkLst>
            <pc:docMk/>
            <pc:sldMk cId="547757104" sldId="258"/>
            <ac:spMk id="17" creationId="{0AE6A1EA-8918-4DD4-9DE7-0CAAF4695563}"/>
          </ac:spMkLst>
        </pc:spChg>
        <pc:spChg chg="del">
          <ac:chgData name="Miguel Ángel Campo Bescós" userId="1ca06989-b930-49f1-b11a-9ff96ebaa5f5" providerId="ADAL" clId="{7102C6CD-3E62-49C2-B506-3BEED0F901CA}" dt="2023-11-13T05:56:37.575" v="184" actId="478"/>
          <ac:spMkLst>
            <pc:docMk/>
            <pc:sldMk cId="547757104" sldId="258"/>
            <ac:spMk id="18" creationId="{5AC98295-2C95-425A-9ED4-2D4AADAD9831}"/>
          </ac:spMkLst>
        </pc:spChg>
        <pc:spChg chg="del">
          <ac:chgData name="Miguel Ángel Campo Bescós" userId="1ca06989-b930-49f1-b11a-9ff96ebaa5f5" providerId="ADAL" clId="{7102C6CD-3E62-49C2-B506-3BEED0F901CA}" dt="2023-11-13T05:56:37.575" v="184" actId="478"/>
          <ac:spMkLst>
            <pc:docMk/>
            <pc:sldMk cId="547757104" sldId="258"/>
            <ac:spMk id="19" creationId="{3A7A4BFE-FE91-4A44-A237-670C0CB483B8}"/>
          </ac:spMkLst>
        </pc:spChg>
        <pc:spChg chg="del">
          <ac:chgData name="Miguel Ángel Campo Bescós" userId="1ca06989-b930-49f1-b11a-9ff96ebaa5f5" providerId="ADAL" clId="{7102C6CD-3E62-49C2-B506-3BEED0F901CA}" dt="2023-11-13T05:56:37.575" v="184" actId="478"/>
          <ac:spMkLst>
            <pc:docMk/>
            <pc:sldMk cId="547757104" sldId="258"/>
            <ac:spMk id="21" creationId="{6F1266E5-F7EB-43EF-8EF1-CDB802385E9A}"/>
          </ac:spMkLst>
        </pc:spChg>
        <pc:spChg chg="del">
          <ac:chgData name="Miguel Ángel Campo Bescós" userId="1ca06989-b930-49f1-b11a-9ff96ebaa5f5" providerId="ADAL" clId="{7102C6CD-3E62-49C2-B506-3BEED0F901CA}" dt="2023-11-13T05:56:37.575" v="184" actId="478"/>
          <ac:spMkLst>
            <pc:docMk/>
            <pc:sldMk cId="547757104" sldId="258"/>
            <ac:spMk id="22" creationId="{5AED9C51-59CC-457E-8725-CA345264FFB7}"/>
          </ac:spMkLst>
        </pc:spChg>
        <pc:spChg chg="del">
          <ac:chgData name="Miguel Ángel Campo Bescós" userId="1ca06989-b930-49f1-b11a-9ff96ebaa5f5" providerId="ADAL" clId="{7102C6CD-3E62-49C2-B506-3BEED0F901CA}" dt="2023-11-13T05:56:37.575" v="184" actId="478"/>
          <ac:spMkLst>
            <pc:docMk/>
            <pc:sldMk cId="547757104" sldId="258"/>
            <ac:spMk id="5123" creationId="{AF88C1BC-7D36-474C-ABF8-8ABA421A60E2}"/>
          </ac:spMkLst>
        </pc:spChg>
        <pc:picChg chg="del">
          <ac:chgData name="Miguel Ángel Campo Bescós" userId="1ca06989-b930-49f1-b11a-9ff96ebaa5f5" providerId="ADAL" clId="{7102C6CD-3E62-49C2-B506-3BEED0F901CA}" dt="2023-11-13T05:56:37.575" v="184" actId="478"/>
          <ac:picMkLst>
            <pc:docMk/>
            <pc:sldMk cId="547757104" sldId="258"/>
            <ac:picMk id="6" creationId="{585E7460-E4C2-47D0-94A7-A818A0AC66CD}"/>
          </ac:picMkLst>
        </pc:picChg>
        <pc:picChg chg="del">
          <ac:chgData name="Miguel Ángel Campo Bescós" userId="1ca06989-b930-49f1-b11a-9ff96ebaa5f5" providerId="ADAL" clId="{7102C6CD-3E62-49C2-B506-3BEED0F901CA}" dt="2023-11-13T05:56:37.575" v="184" actId="478"/>
          <ac:picMkLst>
            <pc:docMk/>
            <pc:sldMk cId="547757104" sldId="258"/>
            <ac:picMk id="7" creationId="{209284F3-F8C7-4DDC-AFAE-097BC6DAB51F}"/>
          </ac:picMkLst>
        </pc:picChg>
        <pc:picChg chg="del">
          <ac:chgData name="Miguel Ángel Campo Bescós" userId="1ca06989-b930-49f1-b11a-9ff96ebaa5f5" providerId="ADAL" clId="{7102C6CD-3E62-49C2-B506-3BEED0F901CA}" dt="2023-11-13T05:56:37.575" v="184" actId="478"/>
          <ac:picMkLst>
            <pc:docMk/>
            <pc:sldMk cId="547757104" sldId="258"/>
            <ac:picMk id="20" creationId="{A80B6647-F2FB-49C5-8D86-43D0126367BE}"/>
          </ac:picMkLst>
        </pc:picChg>
        <pc:picChg chg="add mod">
          <ac:chgData name="Miguel Ángel Campo Bescós" userId="1ca06989-b930-49f1-b11a-9ff96ebaa5f5" providerId="ADAL" clId="{7102C6CD-3E62-49C2-B506-3BEED0F901CA}" dt="2023-11-13T06:17:19.290" v="422" actId="1076"/>
          <ac:picMkLst>
            <pc:docMk/>
            <pc:sldMk cId="547757104" sldId="258"/>
            <ac:picMk id="23" creationId="{6CC42889-F040-4356-8338-29C1C391965E}"/>
          </ac:picMkLst>
        </pc:picChg>
        <pc:cxnChg chg="del">
          <ac:chgData name="Miguel Ángel Campo Bescós" userId="1ca06989-b930-49f1-b11a-9ff96ebaa5f5" providerId="ADAL" clId="{7102C6CD-3E62-49C2-B506-3BEED0F901CA}" dt="2023-11-13T05:56:37.575" v="184" actId="478"/>
          <ac:cxnSpMkLst>
            <pc:docMk/>
            <pc:sldMk cId="547757104" sldId="258"/>
            <ac:cxnSpMk id="9" creationId="{CB65425E-9021-402D-9EBB-E8FDD6586B12}"/>
          </ac:cxnSpMkLst>
        </pc:cxnChg>
        <pc:cxnChg chg="del">
          <ac:chgData name="Miguel Ángel Campo Bescós" userId="1ca06989-b930-49f1-b11a-9ff96ebaa5f5" providerId="ADAL" clId="{7102C6CD-3E62-49C2-B506-3BEED0F901CA}" dt="2023-11-13T05:56:37.575" v="184" actId="478"/>
          <ac:cxnSpMkLst>
            <pc:docMk/>
            <pc:sldMk cId="547757104" sldId="258"/>
            <ac:cxnSpMk id="10" creationId="{D068F74D-AD5B-42B2-8E11-2986FEAAD693}"/>
          </ac:cxnSpMkLst>
        </pc:cxnChg>
        <pc:cxnChg chg="del">
          <ac:chgData name="Miguel Ángel Campo Bescós" userId="1ca06989-b930-49f1-b11a-9ff96ebaa5f5" providerId="ADAL" clId="{7102C6CD-3E62-49C2-B506-3BEED0F901CA}" dt="2023-11-13T05:56:37.575" v="184" actId="478"/>
          <ac:cxnSpMkLst>
            <pc:docMk/>
            <pc:sldMk cId="547757104" sldId="258"/>
            <ac:cxnSpMk id="11" creationId="{8A6BA89F-BD0B-4162-864A-1DC07D3BBFE1}"/>
          </ac:cxnSpMkLst>
        </pc:cxnChg>
        <pc:cxnChg chg="del">
          <ac:chgData name="Miguel Ángel Campo Bescós" userId="1ca06989-b930-49f1-b11a-9ff96ebaa5f5" providerId="ADAL" clId="{7102C6CD-3E62-49C2-B506-3BEED0F901CA}" dt="2023-11-13T05:56:37.575" v="184" actId="478"/>
          <ac:cxnSpMkLst>
            <pc:docMk/>
            <pc:sldMk cId="547757104" sldId="258"/>
            <ac:cxnSpMk id="12" creationId="{FC3291E7-E34B-48AF-B8B5-AEACF53B0E8E}"/>
          </ac:cxnSpMkLst>
        </pc:cxnChg>
        <pc:cxnChg chg="del">
          <ac:chgData name="Miguel Ángel Campo Bescós" userId="1ca06989-b930-49f1-b11a-9ff96ebaa5f5" providerId="ADAL" clId="{7102C6CD-3E62-49C2-B506-3BEED0F901CA}" dt="2023-11-13T05:56:37.575" v="184" actId="478"/>
          <ac:cxnSpMkLst>
            <pc:docMk/>
            <pc:sldMk cId="547757104" sldId="258"/>
            <ac:cxnSpMk id="14" creationId="{78208F08-F4B3-4EA6-8422-AC7E35BBACC7}"/>
          </ac:cxnSpMkLst>
        </pc:cxnChg>
        <pc:cxnChg chg="del">
          <ac:chgData name="Miguel Ángel Campo Bescós" userId="1ca06989-b930-49f1-b11a-9ff96ebaa5f5" providerId="ADAL" clId="{7102C6CD-3E62-49C2-B506-3BEED0F901CA}" dt="2023-11-13T05:56:37.575" v="184" actId="478"/>
          <ac:cxnSpMkLst>
            <pc:docMk/>
            <pc:sldMk cId="547757104" sldId="258"/>
            <ac:cxnSpMk id="15" creationId="{8FAAC9A8-ED12-42C5-885B-63DBE0508216}"/>
          </ac:cxnSpMkLst>
        </pc:cxnChg>
      </pc:sldChg>
      <pc:sldChg chg="addSp delSp modSp add ord">
        <pc:chgData name="Miguel Ángel Campo Bescós" userId="1ca06989-b930-49f1-b11a-9ff96ebaa5f5" providerId="ADAL" clId="{7102C6CD-3E62-49C2-B506-3BEED0F901CA}" dt="2023-11-13T06:22:08.724" v="436"/>
        <pc:sldMkLst>
          <pc:docMk/>
          <pc:sldMk cId="4283634726" sldId="260"/>
        </pc:sldMkLst>
        <pc:spChg chg="del">
          <ac:chgData name="Miguel Ángel Campo Bescós" userId="1ca06989-b930-49f1-b11a-9ff96ebaa5f5" providerId="ADAL" clId="{7102C6CD-3E62-49C2-B506-3BEED0F901CA}" dt="2023-11-13T06:22:08.287" v="435" actId="478"/>
          <ac:spMkLst>
            <pc:docMk/>
            <pc:sldMk cId="4283634726" sldId="260"/>
            <ac:spMk id="2" creationId="{7E2340BC-1D5C-4627-A119-3F40E83CF914}"/>
          </ac:spMkLst>
        </pc:spChg>
        <pc:spChg chg="del">
          <ac:chgData name="Miguel Ángel Campo Bescós" userId="1ca06989-b930-49f1-b11a-9ff96ebaa5f5" providerId="ADAL" clId="{7102C6CD-3E62-49C2-B506-3BEED0F901CA}" dt="2023-11-13T05:57:47.796" v="266" actId="478"/>
          <ac:spMkLst>
            <pc:docMk/>
            <pc:sldMk cId="4283634726" sldId="260"/>
            <ac:spMk id="4" creationId="{268EE0F9-C533-4350-9C6F-AE8D0B51F245}"/>
          </ac:spMkLst>
        </pc:spChg>
        <pc:spChg chg="add del mod">
          <ac:chgData name="Miguel Ángel Campo Bescós" userId="1ca06989-b930-49f1-b11a-9ff96ebaa5f5" providerId="ADAL" clId="{7102C6CD-3E62-49C2-B506-3BEED0F901CA}" dt="2023-11-13T05:58:30.849" v="273" actId="478"/>
          <ac:spMkLst>
            <pc:docMk/>
            <pc:sldMk cId="4283634726" sldId="260"/>
            <ac:spMk id="5" creationId="{A5544EE5-18EF-4224-A8A1-4CA67C699991}"/>
          </ac:spMkLst>
        </pc:spChg>
        <pc:spChg chg="del">
          <ac:chgData name="Miguel Ángel Campo Bescós" userId="1ca06989-b930-49f1-b11a-9ff96ebaa5f5" providerId="ADAL" clId="{7102C6CD-3E62-49C2-B506-3BEED0F901CA}" dt="2023-11-13T05:57:47.796" v="266" actId="478"/>
          <ac:spMkLst>
            <pc:docMk/>
            <pc:sldMk cId="4283634726" sldId="260"/>
            <ac:spMk id="8" creationId="{AAD39130-DCB3-4B96-AAB3-E4C53C32292D}"/>
          </ac:spMkLst>
        </pc:spChg>
        <pc:spChg chg="del">
          <ac:chgData name="Miguel Ángel Campo Bescós" userId="1ca06989-b930-49f1-b11a-9ff96ebaa5f5" providerId="ADAL" clId="{7102C6CD-3E62-49C2-B506-3BEED0F901CA}" dt="2023-11-13T05:57:47.796" v="266" actId="478"/>
          <ac:spMkLst>
            <pc:docMk/>
            <pc:sldMk cId="4283634726" sldId="260"/>
            <ac:spMk id="13" creationId="{4C21EAAA-F2A7-4B9C-85F3-FB748178028C}"/>
          </ac:spMkLst>
        </pc:spChg>
        <pc:spChg chg="del">
          <ac:chgData name="Miguel Ángel Campo Bescós" userId="1ca06989-b930-49f1-b11a-9ff96ebaa5f5" providerId="ADAL" clId="{7102C6CD-3E62-49C2-B506-3BEED0F901CA}" dt="2023-11-13T05:57:47.796" v="266" actId="478"/>
          <ac:spMkLst>
            <pc:docMk/>
            <pc:sldMk cId="4283634726" sldId="260"/>
            <ac:spMk id="16" creationId="{53EA45FF-4A6D-46FE-8461-E957B2D50EF9}"/>
          </ac:spMkLst>
        </pc:spChg>
        <pc:spChg chg="del">
          <ac:chgData name="Miguel Ángel Campo Bescós" userId="1ca06989-b930-49f1-b11a-9ff96ebaa5f5" providerId="ADAL" clId="{7102C6CD-3E62-49C2-B506-3BEED0F901CA}" dt="2023-11-13T05:57:47.796" v="266" actId="478"/>
          <ac:spMkLst>
            <pc:docMk/>
            <pc:sldMk cId="4283634726" sldId="260"/>
            <ac:spMk id="17" creationId="{0AE6A1EA-8918-4DD4-9DE7-0CAAF4695563}"/>
          </ac:spMkLst>
        </pc:spChg>
        <pc:spChg chg="del">
          <ac:chgData name="Miguel Ángel Campo Bescós" userId="1ca06989-b930-49f1-b11a-9ff96ebaa5f5" providerId="ADAL" clId="{7102C6CD-3E62-49C2-B506-3BEED0F901CA}" dt="2023-11-13T05:57:47.796" v="266" actId="478"/>
          <ac:spMkLst>
            <pc:docMk/>
            <pc:sldMk cId="4283634726" sldId="260"/>
            <ac:spMk id="18" creationId="{5AC98295-2C95-425A-9ED4-2D4AADAD9831}"/>
          </ac:spMkLst>
        </pc:spChg>
        <pc:spChg chg="del">
          <ac:chgData name="Miguel Ángel Campo Bescós" userId="1ca06989-b930-49f1-b11a-9ff96ebaa5f5" providerId="ADAL" clId="{7102C6CD-3E62-49C2-B506-3BEED0F901CA}" dt="2023-11-13T05:57:47.796" v="266" actId="478"/>
          <ac:spMkLst>
            <pc:docMk/>
            <pc:sldMk cId="4283634726" sldId="260"/>
            <ac:spMk id="19" creationId="{3A7A4BFE-FE91-4A44-A237-670C0CB483B8}"/>
          </ac:spMkLst>
        </pc:spChg>
        <pc:spChg chg="del">
          <ac:chgData name="Miguel Ángel Campo Bescós" userId="1ca06989-b930-49f1-b11a-9ff96ebaa5f5" providerId="ADAL" clId="{7102C6CD-3E62-49C2-B506-3BEED0F901CA}" dt="2023-11-13T05:57:47.796" v="266" actId="478"/>
          <ac:spMkLst>
            <pc:docMk/>
            <pc:sldMk cId="4283634726" sldId="260"/>
            <ac:spMk id="21" creationId="{6F1266E5-F7EB-43EF-8EF1-CDB802385E9A}"/>
          </ac:spMkLst>
        </pc:spChg>
        <pc:spChg chg="del">
          <ac:chgData name="Miguel Ángel Campo Bescós" userId="1ca06989-b930-49f1-b11a-9ff96ebaa5f5" providerId="ADAL" clId="{7102C6CD-3E62-49C2-B506-3BEED0F901CA}" dt="2023-11-13T05:57:47.796" v="266" actId="478"/>
          <ac:spMkLst>
            <pc:docMk/>
            <pc:sldMk cId="4283634726" sldId="260"/>
            <ac:spMk id="22" creationId="{5AED9C51-59CC-457E-8725-CA345264FFB7}"/>
          </ac:spMkLst>
        </pc:spChg>
        <pc:spChg chg="add">
          <ac:chgData name="Miguel Ángel Campo Bescós" userId="1ca06989-b930-49f1-b11a-9ff96ebaa5f5" providerId="ADAL" clId="{7102C6CD-3E62-49C2-B506-3BEED0F901CA}" dt="2023-11-13T05:58:24.156" v="271"/>
          <ac:spMkLst>
            <pc:docMk/>
            <pc:sldMk cId="4283634726" sldId="260"/>
            <ac:spMk id="23" creationId="{8B3B5F8C-6ABB-4937-9126-8AEFEFC38DAC}"/>
          </ac:spMkLst>
        </pc:spChg>
        <pc:spChg chg="add del">
          <ac:chgData name="Miguel Ángel Campo Bescós" userId="1ca06989-b930-49f1-b11a-9ff96ebaa5f5" providerId="ADAL" clId="{7102C6CD-3E62-49C2-B506-3BEED0F901CA}" dt="2023-11-13T05:58:28.885" v="272" actId="478"/>
          <ac:spMkLst>
            <pc:docMk/>
            <pc:sldMk cId="4283634726" sldId="260"/>
            <ac:spMk id="24" creationId="{F5D71104-01D8-449B-B04B-64EFC815287D}"/>
          </ac:spMkLst>
        </pc:spChg>
        <pc:spChg chg="add">
          <ac:chgData name="Miguel Ángel Campo Bescós" userId="1ca06989-b930-49f1-b11a-9ff96ebaa5f5" providerId="ADAL" clId="{7102C6CD-3E62-49C2-B506-3BEED0F901CA}" dt="2023-11-13T05:58:24.156" v="271"/>
          <ac:spMkLst>
            <pc:docMk/>
            <pc:sldMk cId="4283634726" sldId="260"/>
            <ac:spMk id="25" creationId="{0EA94B88-BD65-412C-B5FC-122E8C76C132}"/>
          </ac:spMkLst>
        </pc:spChg>
        <pc:spChg chg="add">
          <ac:chgData name="Miguel Ángel Campo Bescós" userId="1ca06989-b930-49f1-b11a-9ff96ebaa5f5" providerId="ADAL" clId="{7102C6CD-3E62-49C2-B506-3BEED0F901CA}" dt="2023-11-13T05:58:24.156" v="271"/>
          <ac:spMkLst>
            <pc:docMk/>
            <pc:sldMk cId="4283634726" sldId="260"/>
            <ac:spMk id="27" creationId="{1818A8FF-2309-4430-9111-029CF48C2257}"/>
          </ac:spMkLst>
        </pc:spChg>
        <pc:spChg chg="add">
          <ac:chgData name="Miguel Ángel Campo Bescós" userId="1ca06989-b930-49f1-b11a-9ff96ebaa5f5" providerId="ADAL" clId="{7102C6CD-3E62-49C2-B506-3BEED0F901CA}" dt="2023-11-13T05:58:24.156" v="271"/>
          <ac:spMkLst>
            <pc:docMk/>
            <pc:sldMk cId="4283634726" sldId="260"/>
            <ac:spMk id="28" creationId="{7DE2059B-A987-42BA-BA41-189A015B1C99}"/>
          </ac:spMkLst>
        </pc:spChg>
        <pc:spChg chg="add">
          <ac:chgData name="Miguel Ángel Campo Bescós" userId="1ca06989-b930-49f1-b11a-9ff96ebaa5f5" providerId="ADAL" clId="{7102C6CD-3E62-49C2-B506-3BEED0F901CA}" dt="2023-11-13T05:58:24.156" v="271"/>
          <ac:spMkLst>
            <pc:docMk/>
            <pc:sldMk cId="4283634726" sldId="260"/>
            <ac:spMk id="29" creationId="{877012BD-3C44-47AE-BB40-3104BA225E1C}"/>
          </ac:spMkLst>
        </pc:spChg>
        <pc:spChg chg="add">
          <ac:chgData name="Miguel Ángel Campo Bescós" userId="1ca06989-b930-49f1-b11a-9ff96ebaa5f5" providerId="ADAL" clId="{7102C6CD-3E62-49C2-B506-3BEED0F901CA}" dt="2023-11-13T05:58:24.156" v="271"/>
          <ac:spMkLst>
            <pc:docMk/>
            <pc:sldMk cId="4283634726" sldId="260"/>
            <ac:spMk id="32" creationId="{D1FBAA68-7163-4EF0-B5BB-F5B836C00DFC}"/>
          </ac:spMkLst>
        </pc:spChg>
        <pc:spChg chg="add">
          <ac:chgData name="Miguel Ángel Campo Bescós" userId="1ca06989-b930-49f1-b11a-9ff96ebaa5f5" providerId="ADAL" clId="{7102C6CD-3E62-49C2-B506-3BEED0F901CA}" dt="2023-11-13T05:58:24.156" v="271"/>
          <ac:spMkLst>
            <pc:docMk/>
            <pc:sldMk cId="4283634726" sldId="260"/>
            <ac:spMk id="33" creationId="{958A60F0-1C3C-4C0A-816A-46B7EA4FBF5D}"/>
          </ac:spMkLst>
        </pc:spChg>
        <pc:spChg chg="add">
          <ac:chgData name="Miguel Ángel Campo Bescós" userId="1ca06989-b930-49f1-b11a-9ff96ebaa5f5" providerId="ADAL" clId="{7102C6CD-3E62-49C2-B506-3BEED0F901CA}" dt="2023-11-13T05:58:24.156" v="271"/>
          <ac:spMkLst>
            <pc:docMk/>
            <pc:sldMk cId="4283634726" sldId="260"/>
            <ac:spMk id="36" creationId="{E718E750-3FB8-4E61-8CAB-3D2E5BEA9509}"/>
          </ac:spMkLst>
        </pc:spChg>
        <pc:spChg chg="add">
          <ac:chgData name="Miguel Ángel Campo Bescós" userId="1ca06989-b930-49f1-b11a-9ff96ebaa5f5" providerId="ADAL" clId="{7102C6CD-3E62-49C2-B506-3BEED0F901CA}" dt="2023-11-13T05:58:24.156" v="271"/>
          <ac:spMkLst>
            <pc:docMk/>
            <pc:sldMk cId="4283634726" sldId="260"/>
            <ac:spMk id="37" creationId="{E368FDED-F5A6-4E0F-BDE2-9ABB6222D11F}"/>
          </ac:spMkLst>
        </pc:spChg>
        <pc:spChg chg="add">
          <ac:chgData name="Miguel Ángel Campo Bescós" userId="1ca06989-b930-49f1-b11a-9ff96ebaa5f5" providerId="ADAL" clId="{7102C6CD-3E62-49C2-B506-3BEED0F901CA}" dt="2023-11-13T05:58:24.156" v="271"/>
          <ac:spMkLst>
            <pc:docMk/>
            <pc:sldMk cId="4283634726" sldId="260"/>
            <ac:spMk id="38" creationId="{BAE7CF21-B75A-43BC-9817-7512B1C60AD5}"/>
          </ac:spMkLst>
        </pc:spChg>
        <pc:spChg chg="add">
          <ac:chgData name="Miguel Ángel Campo Bescós" userId="1ca06989-b930-49f1-b11a-9ff96ebaa5f5" providerId="ADAL" clId="{7102C6CD-3E62-49C2-B506-3BEED0F901CA}" dt="2023-11-13T05:58:24.156" v="271"/>
          <ac:spMkLst>
            <pc:docMk/>
            <pc:sldMk cId="4283634726" sldId="260"/>
            <ac:spMk id="39" creationId="{553C344E-B9A1-4717-9BD4-31E8EED431E2}"/>
          </ac:spMkLst>
        </pc:spChg>
        <pc:spChg chg="add">
          <ac:chgData name="Miguel Ángel Campo Bescós" userId="1ca06989-b930-49f1-b11a-9ff96ebaa5f5" providerId="ADAL" clId="{7102C6CD-3E62-49C2-B506-3BEED0F901CA}" dt="2023-11-13T05:58:24.156" v="271"/>
          <ac:spMkLst>
            <pc:docMk/>
            <pc:sldMk cId="4283634726" sldId="260"/>
            <ac:spMk id="42" creationId="{A4B9645C-D3CF-4B53-A5A3-AB27751EF3CD}"/>
          </ac:spMkLst>
        </pc:spChg>
        <pc:spChg chg="add">
          <ac:chgData name="Miguel Ángel Campo Bescós" userId="1ca06989-b930-49f1-b11a-9ff96ebaa5f5" providerId="ADAL" clId="{7102C6CD-3E62-49C2-B506-3BEED0F901CA}" dt="2023-11-13T06:22:08.724" v="436"/>
          <ac:spMkLst>
            <pc:docMk/>
            <pc:sldMk cId="4283634726" sldId="260"/>
            <ac:spMk id="44" creationId="{A5C007DC-FFEC-466C-B354-C72B2F43748D}"/>
          </ac:spMkLst>
        </pc:spChg>
        <pc:spChg chg="del">
          <ac:chgData name="Miguel Ángel Campo Bescós" userId="1ca06989-b930-49f1-b11a-9ff96ebaa5f5" providerId="ADAL" clId="{7102C6CD-3E62-49C2-B506-3BEED0F901CA}" dt="2023-11-13T05:57:47.796" v="266" actId="478"/>
          <ac:spMkLst>
            <pc:docMk/>
            <pc:sldMk cId="4283634726" sldId="260"/>
            <ac:spMk id="5123" creationId="{AF88C1BC-7D36-474C-ABF8-8ABA421A60E2}"/>
          </ac:spMkLst>
        </pc:spChg>
        <pc:picChg chg="del">
          <ac:chgData name="Miguel Ángel Campo Bescós" userId="1ca06989-b930-49f1-b11a-9ff96ebaa5f5" providerId="ADAL" clId="{7102C6CD-3E62-49C2-B506-3BEED0F901CA}" dt="2023-11-13T05:57:47.796" v="266" actId="478"/>
          <ac:picMkLst>
            <pc:docMk/>
            <pc:sldMk cId="4283634726" sldId="260"/>
            <ac:picMk id="6" creationId="{585E7460-E4C2-47D0-94A7-A818A0AC66CD}"/>
          </ac:picMkLst>
        </pc:picChg>
        <pc:picChg chg="del">
          <ac:chgData name="Miguel Ángel Campo Bescós" userId="1ca06989-b930-49f1-b11a-9ff96ebaa5f5" providerId="ADAL" clId="{7102C6CD-3E62-49C2-B506-3BEED0F901CA}" dt="2023-11-13T05:57:47.796" v="266" actId="478"/>
          <ac:picMkLst>
            <pc:docMk/>
            <pc:sldMk cId="4283634726" sldId="260"/>
            <ac:picMk id="7" creationId="{209284F3-F8C7-4DDC-AFAE-097BC6DAB51F}"/>
          </ac:picMkLst>
        </pc:picChg>
        <pc:picChg chg="del">
          <ac:chgData name="Miguel Ángel Campo Bescós" userId="1ca06989-b930-49f1-b11a-9ff96ebaa5f5" providerId="ADAL" clId="{7102C6CD-3E62-49C2-B506-3BEED0F901CA}" dt="2023-11-13T05:57:47.796" v="266" actId="478"/>
          <ac:picMkLst>
            <pc:docMk/>
            <pc:sldMk cId="4283634726" sldId="260"/>
            <ac:picMk id="20" creationId="{A80B6647-F2FB-49C5-8D86-43D0126367BE}"/>
          </ac:picMkLst>
        </pc:picChg>
        <pc:picChg chg="add mod">
          <ac:chgData name="Miguel Ángel Campo Bescós" userId="1ca06989-b930-49f1-b11a-9ff96ebaa5f5" providerId="ADAL" clId="{7102C6CD-3E62-49C2-B506-3BEED0F901CA}" dt="2023-11-13T05:58:42.428" v="277" actId="1076"/>
          <ac:picMkLst>
            <pc:docMk/>
            <pc:sldMk cId="4283634726" sldId="260"/>
            <ac:picMk id="26" creationId="{6C2D59DE-73B5-4DB8-827E-4637EC0716D7}"/>
          </ac:picMkLst>
        </pc:picChg>
        <pc:picChg chg="add">
          <ac:chgData name="Miguel Ángel Campo Bescós" userId="1ca06989-b930-49f1-b11a-9ff96ebaa5f5" providerId="ADAL" clId="{7102C6CD-3E62-49C2-B506-3BEED0F901CA}" dt="2023-11-13T05:58:24.156" v="271"/>
          <ac:picMkLst>
            <pc:docMk/>
            <pc:sldMk cId="4283634726" sldId="260"/>
            <ac:picMk id="40" creationId="{467C99E7-937E-49FD-AFBC-4685FCF511EF}"/>
          </ac:picMkLst>
        </pc:picChg>
        <pc:cxnChg chg="del">
          <ac:chgData name="Miguel Ángel Campo Bescós" userId="1ca06989-b930-49f1-b11a-9ff96ebaa5f5" providerId="ADAL" clId="{7102C6CD-3E62-49C2-B506-3BEED0F901CA}" dt="2023-11-13T05:57:47.796" v="266" actId="478"/>
          <ac:cxnSpMkLst>
            <pc:docMk/>
            <pc:sldMk cId="4283634726" sldId="260"/>
            <ac:cxnSpMk id="9" creationId="{CB65425E-9021-402D-9EBB-E8FDD6586B12}"/>
          </ac:cxnSpMkLst>
        </pc:cxnChg>
        <pc:cxnChg chg="del">
          <ac:chgData name="Miguel Ángel Campo Bescós" userId="1ca06989-b930-49f1-b11a-9ff96ebaa5f5" providerId="ADAL" clId="{7102C6CD-3E62-49C2-B506-3BEED0F901CA}" dt="2023-11-13T05:57:47.796" v="266" actId="478"/>
          <ac:cxnSpMkLst>
            <pc:docMk/>
            <pc:sldMk cId="4283634726" sldId="260"/>
            <ac:cxnSpMk id="10" creationId="{D068F74D-AD5B-42B2-8E11-2986FEAAD693}"/>
          </ac:cxnSpMkLst>
        </pc:cxnChg>
        <pc:cxnChg chg="del">
          <ac:chgData name="Miguel Ángel Campo Bescós" userId="1ca06989-b930-49f1-b11a-9ff96ebaa5f5" providerId="ADAL" clId="{7102C6CD-3E62-49C2-B506-3BEED0F901CA}" dt="2023-11-13T05:57:47.796" v="266" actId="478"/>
          <ac:cxnSpMkLst>
            <pc:docMk/>
            <pc:sldMk cId="4283634726" sldId="260"/>
            <ac:cxnSpMk id="11" creationId="{8A6BA89F-BD0B-4162-864A-1DC07D3BBFE1}"/>
          </ac:cxnSpMkLst>
        </pc:cxnChg>
        <pc:cxnChg chg="del">
          <ac:chgData name="Miguel Ángel Campo Bescós" userId="1ca06989-b930-49f1-b11a-9ff96ebaa5f5" providerId="ADAL" clId="{7102C6CD-3E62-49C2-B506-3BEED0F901CA}" dt="2023-11-13T05:57:47.796" v="266" actId="478"/>
          <ac:cxnSpMkLst>
            <pc:docMk/>
            <pc:sldMk cId="4283634726" sldId="260"/>
            <ac:cxnSpMk id="12" creationId="{FC3291E7-E34B-48AF-B8B5-AEACF53B0E8E}"/>
          </ac:cxnSpMkLst>
        </pc:cxnChg>
        <pc:cxnChg chg="del">
          <ac:chgData name="Miguel Ángel Campo Bescós" userId="1ca06989-b930-49f1-b11a-9ff96ebaa5f5" providerId="ADAL" clId="{7102C6CD-3E62-49C2-B506-3BEED0F901CA}" dt="2023-11-13T05:57:47.796" v="266" actId="478"/>
          <ac:cxnSpMkLst>
            <pc:docMk/>
            <pc:sldMk cId="4283634726" sldId="260"/>
            <ac:cxnSpMk id="14" creationId="{78208F08-F4B3-4EA6-8422-AC7E35BBACC7}"/>
          </ac:cxnSpMkLst>
        </pc:cxnChg>
        <pc:cxnChg chg="del">
          <ac:chgData name="Miguel Ángel Campo Bescós" userId="1ca06989-b930-49f1-b11a-9ff96ebaa5f5" providerId="ADAL" clId="{7102C6CD-3E62-49C2-B506-3BEED0F901CA}" dt="2023-11-13T05:57:47.796" v="266" actId="478"/>
          <ac:cxnSpMkLst>
            <pc:docMk/>
            <pc:sldMk cId="4283634726" sldId="260"/>
            <ac:cxnSpMk id="15" creationId="{8FAAC9A8-ED12-42C5-885B-63DBE0508216}"/>
          </ac:cxnSpMkLst>
        </pc:cxnChg>
        <pc:cxnChg chg="add">
          <ac:chgData name="Miguel Ángel Campo Bescós" userId="1ca06989-b930-49f1-b11a-9ff96ebaa5f5" providerId="ADAL" clId="{7102C6CD-3E62-49C2-B506-3BEED0F901CA}" dt="2023-11-13T05:58:24.156" v="271"/>
          <ac:cxnSpMkLst>
            <pc:docMk/>
            <pc:sldMk cId="4283634726" sldId="260"/>
            <ac:cxnSpMk id="30" creationId="{C6A575E0-6060-46E6-9051-D6065BDBF03B}"/>
          </ac:cxnSpMkLst>
        </pc:cxnChg>
        <pc:cxnChg chg="add">
          <ac:chgData name="Miguel Ángel Campo Bescós" userId="1ca06989-b930-49f1-b11a-9ff96ebaa5f5" providerId="ADAL" clId="{7102C6CD-3E62-49C2-B506-3BEED0F901CA}" dt="2023-11-13T05:58:24.156" v="271"/>
          <ac:cxnSpMkLst>
            <pc:docMk/>
            <pc:sldMk cId="4283634726" sldId="260"/>
            <ac:cxnSpMk id="31" creationId="{1B81D51B-AC61-4BA9-A39C-2AABA290011A}"/>
          </ac:cxnSpMkLst>
        </pc:cxnChg>
        <pc:cxnChg chg="add">
          <ac:chgData name="Miguel Ángel Campo Bescós" userId="1ca06989-b930-49f1-b11a-9ff96ebaa5f5" providerId="ADAL" clId="{7102C6CD-3E62-49C2-B506-3BEED0F901CA}" dt="2023-11-13T05:58:24.156" v="271"/>
          <ac:cxnSpMkLst>
            <pc:docMk/>
            <pc:sldMk cId="4283634726" sldId="260"/>
            <ac:cxnSpMk id="34" creationId="{1ED3A7BE-1582-43BB-AF43-7DC2B6352B65}"/>
          </ac:cxnSpMkLst>
        </pc:cxnChg>
        <pc:cxnChg chg="add">
          <ac:chgData name="Miguel Ángel Campo Bescós" userId="1ca06989-b930-49f1-b11a-9ff96ebaa5f5" providerId="ADAL" clId="{7102C6CD-3E62-49C2-B506-3BEED0F901CA}" dt="2023-11-13T05:58:24.156" v="271"/>
          <ac:cxnSpMkLst>
            <pc:docMk/>
            <pc:sldMk cId="4283634726" sldId="260"/>
            <ac:cxnSpMk id="35" creationId="{CD8BFD35-5086-426F-BBD4-42336F7E6E61}"/>
          </ac:cxnSpMkLst>
        </pc:cxnChg>
        <pc:cxnChg chg="add">
          <ac:chgData name="Miguel Ángel Campo Bescós" userId="1ca06989-b930-49f1-b11a-9ff96ebaa5f5" providerId="ADAL" clId="{7102C6CD-3E62-49C2-B506-3BEED0F901CA}" dt="2023-11-13T05:58:24.156" v="271"/>
          <ac:cxnSpMkLst>
            <pc:docMk/>
            <pc:sldMk cId="4283634726" sldId="260"/>
            <ac:cxnSpMk id="41" creationId="{CCF64D8A-A972-4CDC-8061-C7A1A84F899B}"/>
          </ac:cxnSpMkLst>
        </pc:cxnChg>
      </pc:sldChg>
      <pc:sldChg chg="addSp delSp add">
        <pc:chgData name="Miguel Ángel Campo Bescós" userId="1ca06989-b930-49f1-b11a-9ff96ebaa5f5" providerId="ADAL" clId="{7102C6CD-3E62-49C2-B506-3BEED0F901CA}" dt="2023-11-13T06:22:02.526" v="434"/>
        <pc:sldMkLst>
          <pc:docMk/>
          <pc:sldMk cId="638640734" sldId="261"/>
        </pc:sldMkLst>
        <pc:spChg chg="del">
          <ac:chgData name="Miguel Ángel Campo Bescós" userId="1ca06989-b930-49f1-b11a-9ff96ebaa5f5" providerId="ADAL" clId="{7102C6CD-3E62-49C2-B506-3BEED0F901CA}" dt="2023-11-13T06:22:02.141" v="433" actId="478"/>
          <ac:spMkLst>
            <pc:docMk/>
            <pc:sldMk cId="638640734" sldId="261"/>
            <ac:spMk id="2" creationId="{7E2340BC-1D5C-4627-A119-3F40E83CF914}"/>
          </ac:spMkLst>
        </pc:spChg>
        <pc:spChg chg="add">
          <ac:chgData name="Miguel Ángel Campo Bescós" userId="1ca06989-b930-49f1-b11a-9ff96ebaa5f5" providerId="ADAL" clId="{7102C6CD-3E62-49C2-B506-3BEED0F901CA}" dt="2023-11-13T05:57:56.197" v="268"/>
          <ac:spMkLst>
            <pc:docMk/>
            <pc:sldMk cId="638640734" sldId="261"/>
            <ac:spMk id="3" creationId="{AB680CAD-549A-4CE8-B479-D1864AF4B526}"/>
          </ac:spMkLst>
        </pc:spChg>
        <pc:spChg chg="add">
          <ac:chgData name="Miguel Ángel Campo Bescós" userId="1ca06989-b930-49f1-b11a-9ff96ebaa5f5" providerId="ADAL" clId="{7102C6CD-3E62-49C2-B506-3BEED0F901CA}" dt="2023-11-13T05:57:56.197" v="268"/>
          <ac:spMkLst>
            <pc:docMk/>
            <pc:sldMk cId="638640734" sldId="261"/>
            <ac:spMk id="5" creationId="{70AB752E-4E3B-4A58-A8B5-83D198EAC6BF}"/>
          </ac:spMkLst>
        </pc:spChg>
        <pc:spChg chg="add">
          <ac:chgData name="Miguel Ángel Campo Bescós" userId="1ca06989-b930-49f1-b11a-9ff96ebaa5f5" providerId="ADAL" clId="{7102C6CD-3E62-49C2-B506-3BEED0F901CA}" dt="2023-11-13T05:57:56.197" v="268"/>
          <ac:spMkLst>
            <pc:docMk/>
            <pc:sldMk cId="638640734" sldId="261"/>
            <ac:spMk id="6" creationId="{E1D3D714-BBF9-4A33-A001-64FAA75A1AD5}"/>
          </ac:spMkLst>
        </pc:spChg>
        <pc:spChg chg="add">
          <ac:chgData name="Miguel Ángel Campo Bescós" userId="1ca06989-b930-49f1-b11a-9ff96ebaa5f5" providerId="ADAL" clId="{7102C6CD-3E62-49C2-B506-3BEED0F901CA}" dt="2023-11-13T05:57:56.197" v="268"/>
          <ac:spMkLst>
            <pc:docMk/>
            <pc:sldMk cId="638640734" sldId="261"/>
            <ac:spMk id="7" creationId="{7A2A1087-46D2-4EDC-82AB-70CC374ADB9D}"/>
          </ac:spMkLst>
        </pc:spChg>
        <pc:spChg chg="add">
          <ac:chgData name="Miguel Ángel Campo Bescós" userId="1ca06989-b930-49f1-b11a-9ff96ebaa5f5" providerId="ADAL" clId="{7102C6CD-3E62-49C2-B506-3BEED0F901CA}" dt="2023-11-13T05:57:56.197" v="268"/>
          <ac:spMkLst>
            <pc:docMk/>
            <pc:sldMk cId="638640734" sldId="261"/>
            <ac:spMk id="10" creationId="{DAC7CD6F-0C08-4318-8795-74B9221EFD13}"/>
          </ac:spMkLst>
        </pc:spChg>
        <pc:spChg chg="add">
          <ac:chgData name="Miguel Ángel Campo Bescós" userId="1ca06989-b930-49f1-b11a-9ff96ebaa5f5" providerId="ADAL" clId="{7102C6CD-3E62-49C2-B506-3BEED0F901CA}" dt="2023-11-13T05:57:56.197" v="268"/>
          <ac:spMkLst>
            <pc:docMk/>
            <pc:sldMk cId="638640734" sldId="261"/>
            <ac:spMk id="11" creationId="{B39478CC-F38A-432E-A155-980BC05FFFCA}"/>
          </ac:spMkLst>
        </pc:spChg>
        <pc:spChg chg="add">
          <ac:chgData name="Miguel Ángel Campo Bescós" userId="1ca06989-b930-49f1-b11a-9ff96ebaa5f5" providerId="ADAL" clId="{7102C6CD-3E62-49C2-B506-3BEED0F901CA}" dt="2023-11-13T05:57:56.197" v="268"/>
          <ac:spMkLst>
            <pc:docMk/>
            <pc:sldMk cId="638640734" sldId="261"/>
            <ac:spMk id="12" creationId="{124976A7-9DEB-4F54-82C6-63B3A7B58753}"/>
          </ac:spMkLst>
        </pc:spChg>
        <pc:spChg chg="add">
          <ac:chgData name="Miguel Ángel Campo Bescós" userId="1ca06989-b930-49f1-b11a-9ff96ebaa5f5" providerId="ADAL" clId="{7102C6CD-3E62-49C2-B506-3BEED0F901CA}" dt="2023-11-13T05:57:56.197" v="268"/>
          <ac:spMkLst>
            <pc:docMk/>
            <pc:sldMk cId="638640734" sldId="261"/>
            <ac:spMk id="13" creationId="{1652C700-C666-416A-A82E-D772F94E557E}"/>
          </ac:spMkLst>
        </pc:spChg>
        <pc:spChg chg="add">
          <ac:chgData name="Miguel Ángel Campo Bescós" userId="1ca06989-b930-49f1-b11a-9ff96ebaa5f5" providerId="ADAL" clId="{7102C6CD-3E62-49C2-B506-3BEED0F901CA}" dt="2023-11-13T06:22:02.526" v="434"/>
          <ac:spMkLst>
            <pc:docMk/>
            <pc:sldMk cId="638640734" sldId="261"/>
            <ac:spMk id="17" creationId="{B8B94D5B-57B4-43DD-B437-36425284991B}"/>
          </ac:spMkLst>
        </pc:spChg>
        <pc:picChg chg="add">
          <ac:chgData name="Miguel Ángel Campo Bescós" userId="1ca06989-b930-49f1-b11a-9ff96ebaa5f5" providerId="ADAL" clId="{7102C6CD-3E62-49C2-B506-3BEED0F901CA}" dt="2023-11-13T05:57:56.197" v="268"/>
          <ac:picMkLst>
            <pc:docMk/>
            <pc:sldMk cId="638640734" sldId="261"/>
            <ac:picMk id="4" creationId="{861DD97D-D798-47BC-9E66-8AB680862107}"/>
          </ac:picMkLst>
        </pc:picChg>
        <pc:cxnChg chg="add">
          <ac:chgData name="Miguel Ángel Campo Bescós" userId="1ca06989-b930-49f1-b11a-9ff96ebaa5f5" providerId="ADAL" clId="{7102C6CD-3E62-49C2-B506-3BEED0F901CA}" dt="2023-11-13T05:57:56.197" v="268"/>
          <ac:cxnSpMkLst>
            <pc:docMk/>
            <pc:sldMk cId="638640734" sldId="261"/>
            <ac:cxnSpMk id="8" creationId="{1A00CFE0-91D8-4A09-BF50-E0A37FEF993E}"/>
          </ac:cxnSpMkLst>
        </pc:cxnChg>
        <pc:cxnChg chg="add">
          <ac:chgData name="Miguel Ángel Campo Bescós" userId="1ca06989-b930-49f1-b11a-9ff96ebaa5f5" providerId="ADAL" clId="{7102C6CD-3E62-49C2-B506-3BEED0F901CA}" dt="2023-11-13T05:57:56.197" v="268"/>
          <ac:cxnSpMkLst>
            <pc:docMk/>
            <pc:sldMk cId="638640734" sldId="261"/>
            <ac:cxnSpMk id="9" creationId="{B617B0B6-4965-49BC-BDD8-08EC1D1BE5BC}"/>
          </ac:cxnSpMkLst>
        </pc:cxnChg>
        <pc:cxnChg chg="add">
          <ac:chgData name="Miguel Ángel Campo Bescós" userId="1ca06989-b930-49f1-b11a-9ff96ebaa5f5" providerId="ADAL" clId="{7102C6CD-3E62-49C2-B506-3BEED0F901CA}" dt="2023-11-13T05:57:56.197" v="268"/>
          <ac:cxnSpMkLst>
            <pc:docMk/>
            <pc:sldMk cId="638640734" sldId="261"/>
            <ac:cxnSpMk id="14" creationId="{214E3BFA-622A-4DE9-BFDB-C42E6DAE08D5}"/>
          </ac:cxnSpMkLst>
        </pc:cxnChg>
        <pc:cxnChg chg="add">
          <ac:chgData name="Miguel Ángel Campo Bescós" userId="1ca06989-b930-49f1-b11a-9ff96ebaa5f5" providerId="ADAL" clId="{7102C6CD-3E62-49C2-B506-3BEED0F901CA}" dt="2023-11-13T05:57:56.197" v="268"/>
          <ac:cxnSpMkLst>
            <pc:docMk/>
            <pc:sldMk cId="638640734" sldId="261"/>
            <ac:cxnSpMk id="15" creationId="{3F6B35EE-CF50-48C9-A9F8-B653DE3D860B}"/>
          </ac:cxnSpMkLst>
        </pc:cxnChg>
        <pc:cxnChg chg="add">
          <ac:chgData name="Miguel Ángel Campo Bescós" userId="1ca06989-b930-49f1-b11a-9ff96ebaa5f5" providerId="ADAL" clId="{7102C6CD-3E62-49C2-B506-3BEED0F901CA}" dt="2023-11-13T05:57:56.197" v="268"/>
          <ac:cxnSpMkLst>
            <pc:docMk/>
            <pc:sldMk cId="638640734" sldId="261"/>
            <ac:cxnSpMk id="16" creationId="{588C1BBF-C1AB-4C22-BD8B-27B9704C73B4}"/>
          </ac:cxnSpMkLst>
        </pc:cxnChg>
      </pc:sldChg>
      <pc:sldChg chg="addSp modSp add ord">
        <pc:chgData name="Miguel Ángel Campo Bescós" userId="1ca06989-b930-49f1-b11a-9ff96ebaa5f5" providerId="ADAL" clId="{7102C6CD-3E62-49C2-B506-3BEED0F901CA}" dt="2023-11-13T06:04:16.591" v="303" actId="1076"/>
        <pc:sldMkLst>
          <pc:docMk/>
          <pc:sldMk cId="564768682" sldId="300"/>
        </pc:sldMkLst>
        <pc:spChg chg="mod">
          <ac:chgData name="Miguel Ángel Campo Bescós" userId="1ca06989-b930-49f1-b11a-9ff96ebaa5f5" providerId="ADAL" clId="{7102C6CD-3E62-49C2-B506-3BEED0F901CA}" dt="2023-11-13T06:02:58.342" v="294" actId="1036"/>
          <ac:spMkLst>
            <pc:docMk/>
            <pc:sldMk cId="564768682" sldId="300"/>
            <ac:spMk id="3" creationId="{74FFEB82-A398-4593-B039-95B6DDDE2432}"/>
          </ac:spMkLst>
        </pc:spChg>
        <pc:spChg chg="add mod">
          <ac:chgData name="Miguel Ángel Campo Bescós" userId="1ca06989-b930-49f1-b11a-9ff96ebaa5f5" providerId="ADAL" clId="{7102C6CD-3E62-49C2-B506-3BEED0F901CA}" dt="2023-11-13T06:04:09.028" v="302" actId="207"/>
          <ac:spMkLst>
            <pc:docMk/>
            <pc:sldMk cId="564768682" sldId="300"/>
            <ac:spMk id="5" creationId="{22419AEB-B051-4B5A-9C7D-925EA942F650}"/>
          </ac:spMkLst>
        </pc:spChg>
        <pc:picChg chg="add mod">
          <ac:chgData name="Miguel Ángel Campo Bescós" userId="1ca06989-b930-49f1-b11a-9ff96ebaa5f5" providerId="ADAL" clId="{7102C6CD-3E62-49C2-B506-3BEED0F901CA}" dt="2023-11-13T06:04:16.591" v="303" actId="1076"/>
          <ac:picMkLst>
            <pc:docMk/>
            <pc:sldMk cId="564768682" sldId="300"/>
            <ac:picMk id="4" creationId="{4F969D33-3BD4-4B53-B83C-F4C893B51181}"/>
          </ac:picMkLst>
        </pc:picChg>
        <pc:picChg chg="add mod">
          <ac:chgData name="Miguel Ángel Campo Bescós" userId="1ca06989-b930-49f1-b11a-9ff96ebaa5f5" providerId="ADAL" clId="{7102C6CD-3E62-49C2-B506-3BEED0F901CA}" dt="2023-11-13T06:03:54.553" v="298" actId="1076"/>
          <ac:picMkLst>
            <pc:docMk/>
            <pc:sldMk cId="564768682" sldId="300"/>
            <ac:picMk id="6" creationId="{E57E9FF1-9A34-4A2D-8865-F53E47D30CD0}"/>
          </ac:picMkLst>
        </pc:picChg>
      </pc:sldChg>
      <pc:sldChg chg="addSp delSp modSp add">
        <pc:chgData name="Miguel Ángel Campo Bescós" userId="1ca06989-b930-49f1-b11a-9ff96ebaa5f5" providerId="ADAL" clId="{7102C6CD-3E62-49C2-B506-3BEED0F901CA}" dt="2023-11-13T06:08:06.075" v="365" actId="1076"/>
        <pc:sldMkLst>
          <pc:docMk/>
          <pc:sldMk cId="3846255152" sldId="301"/>
        </pc:sldMkLst>
        <pc:spChg chg="mod">
          <ac:chgData name="Miguel Ángel Campo Bescós" userId="1ca06989-b930-49f1-b11a-9ff96ebaa5f5" providerId="ADAL" clId="{7102C6CD-3E62-49C2-B506-3BEED0F901CA}" dt="2023-11-13T06:05:29.699" v="311" actId="14100"/>
          <ac:spMkLst>
            <pc:docMk/>
            <pc:sldMk cId="3846255152" sldId="301"/>
            <ac:spMk id="3" creationId="{74FFEB82-A398-4593-B039-95B6DDDE2432}"/>
          </ac:spMkLst>
        </pc:spChg>
        <pc:spChg chg="del">
          <ac:chgData name="Miguel Ángel Campo Bescós" userId="1ca06989-b930-49f1-b11a-9ff96ebaa5f5" providerId="ADAL" clId="{7102C6CD-3E62-49C2-B506-3BEED0F901CA}" dt="2023-11-13T06:04:30.927" v="306" actId="478"/>
          <ac:spMkLst>
            <pc:docMk/>
            <pc:sldMk cId="3846255152" sldId="301"/>
            <ac:spMk id="5" creationId="{22419AEB-B051-4B5A-9C7D-925EA942F650}"/>
          </ac:spMkLst>
        </pc:spChg>
        <pc:spChg chg="add mod">
          <ac:chgData name="Miguel Ángel Campo Bescós" userId="1ca06989-b930-49f1-b11a-9ff96ebaa5f5" providerId="ADAL" clId="{7102C6CD-3E62-49C2-B506-3BEED0F901CA}" dt="2023-11-13T06:07:44.965" v="356" actId="14100"/>
          <ac:spMkLst>
            <pc:docMk/>
            <pc:sldMk cId="3846255152" sldId="301"/>
            <ac:spMk id="7" creationId="{C8B24A49-2157-422E-9EB0-0E2F7C4E0B3C}"/>
          </ac:spMkLst>
        </pc:spChg>
        <pc:spChg chg="add mod">
          <ac:chgData name="Miguel Ángel Campo Bescós" userId="1ca06989-b930-49f1-b11a-9ff96ebaa5f5" providerId="ADAL" clId="{7102C6CD-3E62-49C2-B506-3BEED0F901CA}" dt="2023-11-13T06:07:37.345" v="354" actId="1076"/>
          <ac:spMkLst>
            <pc:docMk/>
            <pc:sldMk cId="3846255152" sldId="301"/>
            <ac:spMk id="8" creationId="{7E0F9117-E0DC-4995-ACB2-22EC85FA5302}"/>
          </ac:spMkLst>
        </pc:spChg>
        <pc:spChg chg="add mod">
          <ac:chgData name="Miguel Ángel Campo Bescós" userId="1ca06989-b930-49f1-b11a-9ff96ebaa5f5" providerId="ADAL" clId="{7102C6CD-3E62-49C2-B506-3BEED0F901CA}" dt="2023-11-13T06:07:59.576" v="363" actId="1076"/>
          <ac:spMkLst>
            <pc:docMk/>
            <pc:sldMk cId="3846255152" sldId="301"/>
            <ac:spMk id="9" creationId="{484C62D4-5ED4-4D7A-929A-FC9E377684CF}"/>
          </ac:spMkLst>
        </pc:spChg>
        <pc:picChg chg="del">
          <ac:chgData name="Miguel Ángel Campo Bescós" userId="1ca06989-b930-49f1-b11a-9ff96ebaa5f5" providerId="ADAL" clId="{7102C6CD-3E62-49C2-B506-3BEED0F901CA}" dt="2023-11-13T06:04:30.927" v="306" actId="478"/>
          <ac:picMkLst>
            <pc:docMk/>
            <pc:sldMk cId="3846255152" sldId="301"/>
            <ac:picMk id="4" creationId="{4F969D33-3BD4-4B53-B83C-F4C893B51181}"/>
          </ac:picMkLst>
        </pc:picChg>
        <pc:picChg chg="del">
          <ac:chgData name="Miguel Ángel Campo Bescós" userId="1ca06989-b930-49f1-b11a-9ff96ebaa5f5" providerId="ADAL" clId="{7102C6CD-3E62-49C2-B506-3BEED0F901CA}" dt="2023-11-13T06:04:30.927" v="306" actId="478"/>
          <ac:picMkLst>
            <pc:docMk/>
            <pc:sldMk cId="3846255152" sldId="301"/>
            <ac:picMk id="6" creationId="{E57E9FF1-9A34-4A2D-8865-F53E47D30CD0}"/>
          </ac:picMkLst>
        </pc:picChg>
        <pc:picChg chg="add mod">
          <ac:chgData name="Miguel Ángel Campo Bescós" userId="1ca06989-b930-49f1-b11a-9ff96ebaa5f5" providerId="ADAL" clId="{7102C6CD-3E62-49C2-B506-3BEED0F901CA}" dt="2023-11-13T06:07:55.211" v="361" actId="1076"/>
          <ac:picMkLst>
            <pc:docMk/>
            <pc:sldMk cId="3846255152" sldId="301"/>
            <ac:picMk id="10" creationId="{E394BD7C-DEF7-41C4-AD65-6CDD7EE56795}"/>
          </ac:picMkLst>
        </pc:picChg>
        <pc:picChg chg="add mod">
          <ac:chgData name="Miguel Ángel Campo Bescós" userId="1ca06989-b930-49f1-b11a-9ff96ebaa5f5" providerId="ADAL" clId="{7102C6CD-3E62-49C2-B506-3BEED0F901CA}" dt="2023-11-13T06:07:53.745" v="360" actId="1076"/>
          <ac:picMkLst>
            <pc:docMk/>
            <pc:sldMk cId="3846255152" sldId="301"/>
            <ac:picMk id="11" creationId="{7844E869-85E4-4C97-BBE0-E306C6699B58}"/>
          </ac:picMkLst>
        </pc:picChg>
        <pc:picChg chg="add mod">
          <ac:chgData name="Miguel Ángel Campo Bescós" userId="1ca06989-b930-49f1-b11a-9ff96ebaa5f5" providerId="ADAL" clId="{7102C6CD-3E62-49C2-B506-3BEED0F901CA}" dt="2023-11-13T06:08:06.075" v="365" actId="1076"/>
          <ac:picMkLst>
            <pc:docMk/>
            <pc:sldMk cId="3846255152" sldId="301"/>
            <ac:picMk id="12" creationId="{09B558BF-B0F7-413F-B998-43257D7A7056}"/>
          </ac:picMkLst>
        </pc:picChg>
        <pc:picChg chg="add mod">
          <ac:chgData name="Miguel Ángel Campo Bescós" userId="1ca06989-b930-49f1-b11a-9ff96ebaa5f5" providerId="ADAL" clId="{7102C6CD-3E62-49C2-B506-3BEED0F901CA}" dt="2023-11-13T06:07:57.416" v="362" actId="1076"/>
          <ac:picMkLst>
            <pc:docMk/>
            <pc:sldMk cId="3846255152" sldId="301"/>
            <ac:picMk id="13" creationId="{456CFB25-0324-46AE-B1CA-89144C6380CE}"/>
          </ac:picMkLst>
        </pc:picChg>
      </pc:sldChg>
      <pc:sldChg chg="addSp delSp modSp add">
        <pc:chgData name="Miguel Ángel Campo Bescós" userId="1ca06989-b930-49f1-b11a-9ff96ebaa5f5" providerId="ADAL" clId="{7102C6CD-3E62-49C2-B506-3BEED0F901CA}" dt="2023-11-13T06:23:06.767" v="454" actId="1037"/>
        <pc:sldMkLst>
          <pc:docMk/>
          <pc:sldMk cId="1862707400" sldId="302"/>
        </pc:sldMkLst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22" creationId="{9FBC5D22-D959-4BA6-9CD7-217541583D32}"/>
          </ac:spMkLst>
        </pc:spChg>
        <pc:spChg chg="del">
          <ac:chgData name="Miguel Ángel Campo Bescós" userId="1ca06989-b930-49f1-b11a-9ff96ebaa5f5" providerId="ADAL" clId="{7102C6CD-3E62-49C2-B506-3BEED0F901CA}" dt="2023-11-13T06:22:42.223" v="441" actId="478"/>
          <ac:spMkLst>
            <pc:docMk/>
            <pc:sldMk cId="1862707400" sldId="302"/>
            <ac:spMk id="23" creationId="{8B3B5F8C-6ABB-4937-9126-8AEFEFC38DAC}"/>
          </ac:spMkLst>
        </pc:spChg>
        <pc:spChg chg="del">
          <ac:chgData name="Miguel Ángel Campo Bescós" userId="1ca06989-b930-49f1-b11a-9ff96ebaa5f5" providerId="ADAL" clId="{7102C6CD-3E62-49C2-B506-3BEED0F901CA}" dt="2023-11-13T06:22:42.223" v="441" actId="478"/>
          <ac:spMkLst>
            <pc:docMk/>
            <pc:sldMk cId="1862707400" sldId="302"/>
            <ac:spMk id="25" creationId="{0EA94B88-BD65-412C-B5FC-122E8C76C132}"/>
          </ac:spMkLst>
        </pc:spChg>
        <pc:spChg chg="del">
          <ac:chgData name="Miguel Ángel Campo Bescós" userId="1ca06989-b930-49f1-b11a-9ff96ebaa5f5" providerId="ADAL" clId="{7102C6CD-3E62-49C2-B506-3BEED0F901CA}" dt="2023-11-13T06:22:42.223" v="441" actId="478"/>
          <ac:spMkLst>
            <pc:docMk/>
            <pc:sldMk cId="1862707400" sldId="302"/>
            <ac:spMk id="27" creationId="{1818A8FF-2309-4430-9111-029CF48C2257}"/>
          </ac:spMkLst>
        </pc:spChg>
        <pc:spChg chg="del">
          <ac:chgData name="Miguel Ángel Campo Bescós" userId="1ca06989-b930-49f1-b11a-9ff96ebaa5f5" providerId="ADAL" clId="{7102C6CD-3E62-49C2-B506-3BEED0F901CA}" dt="2023-11-13T06:22:42.223" v="441" actId="478"/>
          <ac:spMkLst>
            <pc:docMk/>
            <pc:sldMk cId="1862707400" sldId="302"/>
            <ac:spMk id="28" creationId="{7DE2059B-A987-42BA-BA41-189A015B1C99}"/>
          </ac:spMkLst>
        </pc:spChg>
        <pc:spChg chg="del">
          <ac:chgData name="Miguel Ángel Campo Bescós" userId="1ca06989-b930-49f1-b11a-9ff96ebaa5f5" providerId="ADAL" clId="{7102C6CD-3E62-49C2-B506-3BEED0F901CA}" dt="2023-11-13T06:22:42.223" v="441" actId="478"/>
          <ac:spMkLst>
            <pc:docMk/>
            <pc:sldMk cId="1862707400" sldId="302"/>
            <ac:spMk id="29" creationId="{877012BD-3C44-47AE-BB40-3104BA225E1C}"/>
          </ac:spMkLst>
        </pc:spChg>
        <pc:spChg chg="del">
          <ac:chgData name="Miguel Ángel Campo Bescós" userId="1ca06989-b930-49f1-b11a-9ff96ebaa5f5" providerId="ADAL" clId="{7102C6CD-3E62-49C2-B506-3BEED0F901CA}" dt="2023-11-13T06:22:42.223" v="441" actId="478"/>
          <ac:spMkLst>
            <pc:docMk/>
            <pc:sldMk cId="1862707400" sldId="302"/>
            <ac:spMk id="32" creationId="{D1FBAA68-7163-4EF0-B5BB-F5B836C00DFC}"/>
          </ac:spMkLst>
        </pc:spChg>
        <pc:spChg chg="del">
          <ac:chgData name="Miguel Ángel Campo Bescós" userId="1ca06989-b930-49f1-b11a-9ff96ebaa5f5" providerId="ADAL" clId="{7102C6CD-3E62-49C2-B506-3BEED0F901CA}" dt="2023-11-13T06:22:42.223" v="441" actId="478"/>
          <ac:spMkLst>
            <pc:docMk/>
            <pc:sldMk cId="1862707400" sldId="302"/>
            <ac:spMk id="33" creationId="{958A60F0-1C3C-4C0A-816A-46B7EA4FBF5D}"/>
          </ac:spMkLst>
        </pc:spChg>
        <pc:spChg chg="del">
          <ac:chgData name="Miguel Ángel Campo Bescós" userId="1ca06989-b930-49f1-b11a-9ff96ebaa5f5" providerId="ADAL" clId="{7102C6CD-3E62-49C2-B506-3BEED0F901CA}" dt="2023-11-13T06:22:42.223" v="441" actId="478"/>
          <ac:spMkLst>
            <pc:docMk/>
            <pc:sldMk cId="1862707400" sldId="302"/>
            <ac:spMk id="36" creationId="{E718E750-3FB8-4E61-8CAB-3D2E5BEA9509}"/>
          </ac:spMkLst>
        </pc:spChg>
        <pc:spChg chg="del">
          <ac:chgData name="Miguel Ángel Campo Bescós" userId="1ca06989-b930-49f1-b11a-9ff96ebaa5f5" providerId="ADAL" clId="{7102C6CD-3E62-49C2-B506-3BEED0F901CA}" dt="2023-11-13T06:22:42.223" v="441" actId="478"/>
          <ac:spMkLst>
            <pc:docMk/>
            <pc:sldMk cId="1862707400" sldId="302"/>
            <ac:spMk id="37" creationId="{E368FDED-F5A6-4E0F-BDE2-9ABB6222D11F}"/>
          </ac:spMkLst>
        </pc:spChg>
        <pc:spChg chg="del">
          <ac:chgData name="Miguel Ángel Campo Bescós" userId="1ca06989-b930-49f1-b11a-9ff96ebaa5f5" providerId="ADAL" clId="{7102C6CD-3E62-49C2-B506-3BEED0F901CA}" dt="2023-11-13T06:22:42.223" v="441" actId="478"/>
          <ac:spMkLst>
            <pc:docMk/>
            <pc:sldMk cId="1862707400" sldId="302"/>
            <ac:spMk id="38" creationId="{BAE7CF21-B75A-43BC-9817-7512B1C60AD5}"/>
          </ac:spMkLst>
        </pc:spChg>
        <pc:spChg chg="del">
          <ac:chgData name="Miguel Ángel Campo Bescós" userId="1ca06989-b930-49f1-b11a-9ff96ebaa5f5" providerId="ADAL" clId="{7102C6CD-3E62-49C2-B506-3BEED0F901CA}" dt="2023-11-13T06:22:42.223" v="441" actId="478"/>
          <ac:spMkLst>
            <pc:docMk/>
            <pc:sldMk cId="1862707400" sldId="302"/>
            <ac:spMk id="39" creationId="{553C344E-B9A1-4717-9BD4-31E8EED431E2}"/>
          </ac:spMkLst>
        </pc:spChg>
        <pc:spChg chg="del">
          <ac:chgData name="Miguel Ángel Campo Bescós" userId="1ca06989-b930-49f1-b11a-9ff96ebaa5f5" providerId="ADAL" clId="{7102C6CD-3E62-49C2-B506-3BEED0F901CA}" dt="2023-11-13T06:22:42.223" v="441" actId="478"/>
          <ac:spMkLst>
            <pc:docMk/>
            <pc:sldMk cId="1862707400" sldId="302"/>
            <ac:spMk id="42" creationId="{A4B9645C-D3CF-4B53-A5A3-AB27751EF3CD}"/>
          </ac:spMkLst>
        </pc:spChg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43" creationId="{D4A001D4-57D5-4609-9DF3-FA178B71C68B}"/>
          </ac:spMkLst>
        </pc:spChg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47" creationId="{F528E3A2-9F07-43E1-AF13-CCF95E8C5370}"/>
          </ac:spMkLst>
        </pc:spChg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55" creationId="{337BD225-60FF-4C44-9B06-670068921D1A}"/>
          </ac:spMkLst>
        </pc:spChg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56" creationId="{9D4B7A96-62AD-4A30-8397-599EB3CDB49F}"/>
          </ac:spMkLst>
        </pc:spChg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57" creationId="{3449E889-406E-4136-8D0A-B22D6B413379}"/>
          </ac:spMkLst>
        </pc:spChg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62" creationId="{32474EBB-33E1-4F23-B42E-4533EB071E3F}"/>
          </ac:spMkLst>
        </pc:spChg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63" creationId="{1D90DB99-371B-4667-8324-AEA47424825F}"/>
          </ac:spMkLst>
        </pc:spChg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64" creationId="{47589177-3DF9-4CE2-8DAF-F9DB093F8B10}"/>
          </ac:spMkLst>
        </pc:spChg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65" creationId="{6621FC91-49C1-4285-B9EC-949A8143DD31}"/>
          </ac:spMkLst>
        </pc:spChg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66" creationId="{28F626FF-4079-4CB6-BCE1-88C28F8FAFD7}"/>
          </ac:spMkLst>
        </pc:spChg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67" creationId="{F82AC212-F379-4D16-BEEF-706A69835C35}"/>
          </ac:spMkLst>
        </pc:spChg>
        <pc:spChg chg="add mod">
          <ac:chgData name="Miguel Ángel Campo Bescós" userId="1ca06989-b930-49f1-b11a-9ff96ebaa5f5" providerId="ADAL" clId="{7102C6CD-3E62-49C2-B506-3BEED0F901CA}" dt="2023-11-13T06:23:06.767" v="454" actId="1037"/>
          <ac:spMkLst>
            <pc:docMk/>
            <pc:sldMk cId="1862707400" sldId="302"/>
            <ac:spMk id="68" creationId="{B1C42473-9D4E-4343-9CD6-E9CE1439C24E}"/>
          </ac:spMkLst>
        </pc:spChg>
        <pc:spChg chg="add del">
          <ac:chgData name="Miguel Ángel Campo Bescós" userId="1ca06989-b930-49f1-b11a-9ff96ebaa5f5" providerId="ADAL" clId="{7102C6CD-3E62-49C2-B506-3BEED0F901CA}" dt="2023-11-13T06:23:00.213" v="445" actId="478"/>
          <ac:spMkLst>
            <pc:docMk/>
            <pc:sldMk cId="1862707400" sldId="302"/>
            <ac:spMk id="69" creationId="{C0919C15-2443-402F-A4C3-0E08FBC347DA}"/>
          </ac:spMkLst>
        </pc:spChg>
        <pc:picChg chg="del">
          <ac:chgData name="Miguel Ángel Campo Bescós" userId="1ca06989-b930-49f1-b11a-9ff96ebaa5f5" providerId="ADAL" clId="{7102C6CD-3E62-49C2-B506-3BEED0F901CA}" dt="2023-11-13T06:22:42.223" v="441" actId="478"/>
          <ac:picMkLst>
            <pc:docMk/>
            <pc:sldMk cId="1862707400" sldId="302"/>
            <ac:picMk id="26" creationId="{6C2D59DE-73B5-4DB8-827E-4637EC0716D7}"/>
          </ac:picMkLst>
        </pc:picChg>
        <pc:picChg chg="del">
          <ac:chgData name="Miguel Ángel Campo Bescós" userId="1ca06989-b930-49f1-b11a-9ff96ebaa5f5" providerId="ADAL" clId="{7102C6CD-3E62-49C2-B506-3BEED0F901CA}" dt="2023-11-13T06:22:42.223" v="441" actId="478"/>
          <ac:picMkLst>
            <pc:docMk/>
            <pc:sldMk cId="1862707400" sldId="302"/>
            <ac:picMk id="40" creationId="{467C99E7-937E-49FD-AFBC-4685FCF511EF}"/>
          </ac:picMkLst>
        </pc:picChg>
        <pc:picChg chg="add mod">
          <ac:chgData name="Miguel Ángel Campo Bescós" userId="1ca06989-b930-49f1-b11a-9ff96ebaa5f5" providerId="ADAL" clId="{7102C6CD-3E62-49C2-B506-3BEED0F901CA}" dt="2023-11-13T06:23:06.767" v="454" actId="1037"/>
          <ac:picMkLst>
            <pc:docMk/>
            <pc:sldMk cId="1862707400" sldId="302"/>
            <ac:picMk id="58" creationId="{C04DAC94-CBCA-4119-B137-14AE55E3DA68}"/>
          </ac:picMkLst>
        </pc:pic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24" creationId="{915EA0B9-3184-4892-8CCC-A5BC0E6A97E2}"/>
          </ac:cxnSpMkLst>
        </pc:cxnChg>
        <pc:cxnChg chg="del">
          <ac:chgData name="Miguel Ángel Campo Bescós" userId="1ca06989-b930-49f1-b11a-9ff96ebaa5f5" providerId="ADAL" clId="{7102C6CD-3E62-49C2-B506-3BEED0F901CA}" dt="2023-11-13T06:22:42.223" v="441" actId="478"/>
          <ac:cxnSpMkLst>
            <pc:docMk/>
            <pc:sldMk cId="1862707400" sldId="302"/>
            <ac:cxnSpMk id="30" creationId="{C6A575E0-6060-46E6-9051-D6065BDBF03B}"/>
          </ac:cxnSpMkLst>
        </pc:cxnChg>
        <pc:cxnChg chg="del">
          <ac:chgData name="Miguel Ángel Campo Bescós" userId="1ca06989-b930-49f1-b11a-9ff96ebaa5f5" providerId="ADAL" clId="{7102C6CD-3E62-49C2-B506-3BEED0F901CA}" dt="2023-11-13T06:22:42.223" v="441" actId="478"/>
          <ac:cxnSpMkLst>
            <pc:docMk/>
            <pc:sldMk cId="1862707400" sldId="302"/>
            <ac:cxnSpMk id="31" creationId="{1B81D51B-AC61-4BA9-A39C-2AABA290011A}"/>
          </ac:cxnSpMkLst>
        </pc:cxnChg>
        <pc:cxnChg chg="del">
          <ac:chgData name="Miguel Ángel Campo Bescós" userId="1ca06989-b930-49f1-b11a-9ff96ebaa5f5" providerId="ADAL" clId="{7102C6CD-3E62-49C2-B506-3BEED0F901CA}" dt="2023-11-13T06:22:42.223" v="441" actId="478"/>
          <ac:cxnSpMkLst>
            <pc:docMk/>
            <pc:sldMk cId="1862707400" sldId="302"/>
            <ac:cxnSpMk id="34" creationId="{1ED3A7BE-1582-43BB-AF43-7DC2B6352B65}"/>
          </ac:cxnSpMkLst>
        </pc:cxnChg>
        <pc:cxnChg chg="del">
          <ac:chgData name="Miguel Ángel Campo Bescós" userId="1ca06989-b930-49f1-b11a-9ff96ebaa5f5" providerId="ADAL" clId="{7102C6CD-3E62-49C2-B506-3BEED0F901CA}" dt="2023-11-13T06:22:42.223" v="441" actId="478"/>
          <ac:cxnSpMkLst>
            <pc:docMk/>
            <pc:sldMk cId="1862707400" sldId="302"/>
            <ac:cxnSpMk id="35" creationId="{CD8BFD35-5086-426F-BBD4-42336F7E6E61}"/>
          </ac:cxnSpMkLst>
        </pc:cxnChg>
        <pc:cxnChg chg="del">
          <ac:chgData name="Miguel Ángel Campo Bescós" userId="1ca06989-b930-49f1-b11a-9ff96ebaa5f5" providerId="ADAL" clId="{7102C6CD-3E62-49C2-B506-3BEED0F901CA}" dt="2023-11-13T06:22:42.223" v="441" actId="478"/>
          <ac:cxnSpMkLst>
            <pc:docMk/>
            <pc:sldMk cId="1862707400" sldId="302"/>
            <ac:cxnSpMk id="41" creationId="{CCF64D8A-A972-4CDC-8061-C7A1A84F899B}"/>
          </ac:cxnSpMkLst>
        </pc:cxn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45" creationId="{6E328A5C-BD17-41D4-9C33-77F6ACE07612}"/>
          </ac:cxnSpMkLst>
        </pc:cxn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46" creationId="{8F2D49FD-D543-4711-BD19-67D4A32FC4CF}"/>
          </ac:cxnSpMkLst>
        </pc:cxn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48" creationId="{82E9D813-9FB1-4A56-B8B6-D2BBE44A3010}"/>
          </ac:cxnSpMkLst>
        </pc:cxn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49" creationId="{C88AF83B-CD57-4426-B8FC-E97D389D6C6F}"/>
          </ac:cxnSpMkLst>
        </pc:cxn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50" creationId="{E124D742-5C9C-4707-BD81-577416032AD5}"/>
          </ac:cxnSpMkLst>
        </pc:cxn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51" creationId="{DED97C95-F0F5-479E-AC74-60FEA21E6A9D}"/>
          </ac:cxnSpMkLst>
        </pc:cxn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52" creationId="{E7C2778C-64AE-4154-9B2D-87D691B7D407}"/>
          </ac:cxnSpMkLst>
        </pc:cxn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53" creationId="{59C3551D-DCDA-4422-AEF9-DF61E2763FDC}"/>
          </ac:cxnSpMkLst>
        </pc:cxn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54" creationId="{AD7DF4E1-1C8F-4DDF-BB77-5311E7C27D88}"/>
          </ac:cxnSpMkLst>
        </pc:cxn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59" creationId="{C23D234E-AD5E-41C8-BB33-6731D11F8D2B}"/>
          </ac:cxnSpMkLst>
        </pc:cxn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60" creationId="{68A4F008-4E9D-49EA-9863-04F33BB5CCBF}"/>
          </ac:cxnSpMkLst>
        </pc:cxnChg>
        <pc:cxnChg chg="add mod">
          <ac:chgData name="Miguel Ángel Campo Bescós" userId="1ca06989-b930-49f1-b11a-9ff96ebaa5f5" providerId="ADAL" clId="{7102C6CD-3E62-49C2-B506-3BEED0F901CA}" dt="2023-11-13T06:23:06.767" v="454" actId="1037"/>
          <ac:cxnSpMkLst>
            <pc:docMk/>
            <pc:sldMk cId="1862707400" sldId="302"/>
            <ac:cxnSpMk id="61" creationId="{EED590FE-DA0E-4E58-9851-B4D563783D86}"/>
          </ac:cxnSpMkLst>
        </pc:cxnChg>
      </pc:sldChg>
      <pc:sldChg chg="addSp delSp modSp add">
        <pc:chgData name="Miguel Ángel Campo Bescós" userId="1ca06989-b930-49f1-b11a-9ff96ebaa5f5" providerId="ADAL" clId="{7102C6CD-3E62-49C2-B506-3BEED0F901CA}" dt="2023-11-13T06:30:15.664" v="535" actId="14100"/>
        <pc:sldMkLst>
          <pc:docMk/>
          <pc:sldMk cId="2259738883" sldId="304"/>
        </pc:sldMkLst>
        <pc:spChg chg="add mod">
          <ac:chgData name="Miguel Ángel Campo Bescós" userId="1ca06989-b930-49f1-b11a-9ff96ebaa5f5" providerId="ADAL" clId="{7102C6CD-3E62-49C2-B506-3BEED0F901CA}" dt="2023-11-13T06:26:45.069" v="514" actId="1076"/>
          <ac:spMkLst>
            <pc:docMk/>
            <pc:sldMk cId="2259738883" sldId="304"/>
            <ac:spMk id="3" creationId="{21FCEB52-0F86-4036-9B1E-B5ED76D6092F}"/>
          </ac:spMkLst>
        </pc:spChg>
        <pc:spChg chg="add mod">
          <ac:chgData name="Miguel Ángel Campo Bescós" userId="1ca06989-b930-49f1-b11a-9ff96ebaa5f5" providerId="ADAL" clId="{7102C6CD-3E62-49C2-B506-3BEED0F901CA}" dt="2023-11-13T06:26:57.996" v="519" actId="1076"/>
          <ac:spMkLst>
            <pc:docMk/>
            <pc:sldMk cId="2259738883" sldId="304"/>
            <ac:spMk id="4" creationId="{DC6AD3F2-0E2D-4DCD-8753-159172F05664}"/>
          </ac:spMkLst>
        </pc:spChg>
        <pc:spChg chg="add del mod">
          <ac:chgData name="Miguel Ángel Campo Bescós" userId="1ca06989-b930-49f1-b11a-9ff96ebaa5f5" providerId="ADAL" clId="{7102C6CD-3E62-49C2-B506-3BEED0F901CA}" dt="2023-11-13T06:26:27.002" v="507" actId="478"/>
          <ac:spMkLst>
            <pc:docMk/>
            <pc:sldMk cId="2259738883" sldId="304"/>
            <ac:spMk id="5" creationId="{594A9DA5-B36B-477F-AF81-1DDF128D7289}"/>
          </ac:spMkLst>
        </pc:spChg>
        <pc:spChg chg="add mod">
          <ac:chgData name="Miguel Ángel Campo Bescós" userId="1ca06989-b930-49f1-b11a-9ff96ebaa5f5" providerId="ADAL" clId="{7102C6CD-3E62-49C2-B506-3BEED0F901CA}" dt="2023-11-13T06:26:24.833" v="506" actId="1076"/>
          <ac:spMkLst>
            <pc:docMk/>
            <pc:sldMk cId="2259738883" sldId="304"/>
            <ac:spMk id="7" creationId="{3226C47D-3FE3-466A-84AC-61B27260806C}"/>
          </ac:spMkLst>
        </pc:spChg>
        <pc:spChg chg="mod">
          <ac:chgData name="Miguel Ángel Campo Bescós" userId="1ca06989-b930-49f1-b11a-9ff96ebaa5f5" providerId="ADAL" clId="{7102C6CD-3E62-49C2-B506-3BEED0F901CA}" dt="2023-11-13T06:26:16.176" v="505" actId="20577"/>
          <ac:spMkLst>
            <pc:docMk/>
            <pc:sldMk cId="2259738883" sldId="304"/>
            <ac:spMk id="44" creationId="{A5C007DC-FFEC-466C-B354-C72B2F43748D}"/>
          </ac:spMkLst>
        </pc:spChg>
        <pc:picChg chg="add mod">
          <ac:chgData name="Miguel Ángel Campo Bescós" userId="1ca06989-b930-49f1-b11a-9ff96ebaa5f5" providerId="ADAL" clId="{7102C6CD-3E62-49C2-B506-3BEED0F901CA}" dt="2023-11-13T06:30:02.746" v="532" actId="1076"/>
          <ac:picMkLst>
            <pc:docMk/>
            <pc:sldMk cId="2259738883" sldId="304"/>
            <ac:picMk id="6" creationId="{26008708-0F0B-4582-9AA5-A50986EFD082}"/>
          </ac:picMkLst>
        </pc:picChg>
        <pc:picChg chg="add mod">
          <ac:chgData name="Miguel Ángel Campo Bescós" userId="1ca06989-b930-49f1-b11a-9ff96ebaa5f5" providerId="ADAL" clId="{7102C6CD-3E62-49C2-B506-3BEED0F901CA}" dt="2023-11-13T06:26:24.833" v="506" actId="1076"/>
          <ac:picMkLst>
            <pc:docMk/>
            <pc:sldMk cId="2259738883" sldId="304"/>
            <ac:picMk id="8" creationId="{032C550D-0738-4653-80C3-15339BB7B451}"/>
          </ac:picMkLst>
        </pc:picChg>
        <pc:picChg chg="add mod">
          <ac:chgData name="Miguel Ángel Campo Bescós" userId="1ca06989-b930-49f1-b11a-9ff96ebaa5f5" providerId="ADAL" clId="{7102C6CD-3E62-49C2-B506-3BEED0F901CA}" dt="2023-11-13T06:27:01.658" v="521" actId="1076"/>
          <ac:picMkLst>
            <pc:docMk/>
            <pc:sldMk cId="2259738883" sldId="304"/>
            <ac:picMk id="9" creationId="{9678821A-B37B-4763-8412-99A3E7557A34}"/>
          </ac:picMkLst>
        </pc:picChg>
        <pc:picChg chg="add mod">
          <ac:chgData name="Miguel Ángel Campo Bescós" userId="1ca06989-b930-49f1-b11a-9ff96ebaa5f5" providerId="ADAL" clId="{7102C6CD-3E62-49C2-B506-3BEED0F901CA}" dt="2023-11-13T06:27:00.070" v="520" actId="1076"/>
          <ac:picMkLst>
            <pc:docMk/>
            <pc:sldMk cId="2259738883" sldId="304"/>
            <ac:picMk id="10" creationId="{95A3C10F-5500-4942-9BBB-AC3A5E4A3587}"/>
          </ac:picMkLst>
        </pc:picChg>
        <pc:picChg chg="add mod">
          <ac:chgData name="Miguel Ángel Campo Bescós" userId="1ca06989-b930-49f1-b11a-9ff96ebaa5f5" providerId="ADAL" clId="{7102C6CD-3E62-49C2-B506-3BEED0F901CA}" dt="2023-11-13T06:30:09.482" v="533" actId="1076"/>
          <ac:picMkLst>
            <pc:docMk/>
            <pc:sldMk cId="2259738883" sldId="304"/>
            <ac:picMk id="11" creationId="{84D160FA-B758-4958-97B9-617C27356D53}"/>
          </ac:picMkLst>
        </pc:picChg>
        <pc:picChg chg="add mod">
          <ac:chgData name="Miguel Ángel Campo Bescós" userId="1ca06989-b930-49f1-b11a-9ff96ebaa5f5" providerId="ADAL" clId="{7102C6CD-3E62-49C2-B506-3BEED0F901CA}" dt="2023-11-13T06:30:11.549" v="534" actId="1076"/>
          <ac:picMkLst>
            <pc:docMk/>
            <pc:sldMk cId="2259738883" sldId="304"/>
            <ac:picMk id="12" creationId="{3759F162-945F-49A0-8C63-CF3FACE396E7}"/>
          </ac:picMkLst>
        </pc:picChg>
        <pc:picChg chg="add mod">
          <ac:chgData name="Miguel Ángel Campo Bescós" userId="1ca06989-b930-49f1-b11a-9ff96ebaa5f5" providerId="ADAL" clId="{7102C6CD-3E62-49C2-B506-3BEED0F901CA}" dt="2023-11-13T06:30:15.664" v="535" actId="14100"/>
          <ac:picMkLst>
            <pc:docMk/>
            <pc:sldMk cId="2259738883" sldId="304"/>
            <ac:picMk id="13" creationId="{42712BC5-9AAD-4337-A218-E4A03163551A}"/>
          </ac:picMkLst>
        </pc:picChg>
      </pc:sldChg>
      <pc:sldMasterChg chg="delSldLayout">
        <pc:chgData name="Miguel Ángel Campo Bescós" userId="1ca06989-b930-49f1-b11a-9ff96ebaa5f5" providerId="ADAL" clId="{7102C6CD-3E62-49C2-B506-3BEED0F901CA}" dt="2023-11-13T06:17:33.168" v="427" actId="2696"/>
        <pc:sldMasterMkLst>
          <pc:docMk/>
          <pc:sldMasterMk cId="0" sldId="2147483648"/>
        </pc:sldMasterMkLst>
      </pc:sldMasterChg>
    </pc:docChg>
  </pc:docChgLst>
  <pc:docChgLst>
    <pc:chgData name="Miguel Ángel Campo Bescós" userId="1ca06989-b930-49f1-b11a-9ff96ebaa5f5" providerId="ADAL" clId="{79298B84-BE17-468E-8CB9-6CEACE7A80D8}"/>
    <pc:docChg chg="undo custSel addSld delSld modSld sldOrd">
      <pc:chgData name="Miguel Ángel Campo Bescós" userId="1ca06989-b930-49f1-b11a-9ff96ebaa5f5" providerId="ADAL" clId="{79298B84-BE17-468E-8CB9-6CEACE7A80D8}" dt="2023-12-12T08:54:18.979" v="1241" actId="14100"/>
      <pc:docMkLst>
        <pc:docMk/>
      </pc:docMkLst>
      <pc:sldChg chg="modNotesTx">
        <pc:chgData name="Miguel Ángel Campo Bescós" userId="1ca06989-b930-49f1-b11a-9ff96ebaa5f5" providerId="ADAL" clId="{79298B84-BE17-468E-8CB9-6CEACE7A80D8}" dt="2023-12-12T05:33:07.387" v="1" actId="20577"/>
        <pc:sldMkLst>
          <pc:docMk/>
          <pc:sldMk cId="547757104" sldId="258"/>
        </pc:sldMkLst>
      </pc:sldChg>
      <pc:sldChg chg="del">
        <pc:chgData name="Miguel Ángel Campo Bescós" userId="1ca06989-b930-49f1-b11a-9ff96ebaa5f5" providerId="ADAL" clId="{79298B84-BE17-468E-8CB9-6CEACE7A80D8}" dt="2023-12-12T08:46:21.660" v="1179" actId="2696"/>
        <pc:sldMkLst>
          <pc:docMk/>
          <pc:sldMk cId="761868834" sldId="303"/>
        </pc:sldMkLst>
      </pc:sldChg>
      <pc:sldChg chg="ord">
        <pc:chgData name="Miguel Ángel Campo Bescós" userId="1ca06989-b930-49f1-b11a-9ff96ebaa5f5" providerId="ADAL" clId="{79298B84-BE17-468E-8CB9-6CEACE7A80D8}" dt="2023-12-12T08:46:27.370" v="1180"/>
        <pc:sldMkLst>
          <pc:docMk/>
          <pc:sldMk cId="2259738883" sldId="304"/>
        </pc:sldMkLst>
      </pc:sldChg>
      <pc:sldChg chg="del">
        <pc:chgData name="Miguel Ángel Campo Bescós" userId="1ca06989-b930-49f1-b11a-9ff96ebaa5f5" providerId="ADAL" clId="{79298B84-BE17-468E-8CB9-6CEACE7A80D8}" dt="2023-12-12T08:34:16.865" v="1085" actId="2696"/>
        <pc:sldMkLst>
          <pc:docMk/>
          <pc:sldMk cId="4104561602" sldId="305"/>
        </pc:sldMkLst>
      </pc:sldChg>
      <pc:sldChg chg="del">
        <pc:chgData name="Miguel Ángel Campo Bescós" userId="1ca06989-b930-49f1-b11a-9ff96ebaa5f5" providerId="ADAL" clId="{79298B84-BE17-468E-8CB9-6CEACE7A80D8}" dt="2023-12-12T08:34:14.548" v="1083" actId="2696"/>
        <pc:sldMkLst>
          <pc:docMk/>
          <pc:sldMk cId="73695304" sldId="306"/>
        </pc:sldMkLst>
      </pc:sldChg>
      <pc:sldChg chg="del">
        <pc:chgData name="Miguel Ángel Campo Bescós" userId="1ca06989-b930-49f1-b11a-9ff96ebaa5f5" providerId="ADAL" clId="{79298B84-BE17-468E-8CB9-6CEACE7A80D8}" dt="2023-12-12T08:34:15.788" v="1084" actId="2696"/>
        <pc:sldMkLst>
          <pc:docMk/>
          <pc:sldMk cId="3460315507" sldId="307"/>
        </pc:sldMkLst>
      </pc:sldChg>
      <pc:sldChg chg="addSp delSp modSp add">
        <pc:chgData name="Miguel Ángel Campo Bescós" userId="1ca06989-b930-49f1-b11a-9ff96ebaa5f5" providerId="ADAL" clId="{79298B84-BE17-468E-8CB9-6CEACE7A80D8}" dt="2023-12-12T08:44:30.445" v="1145" actId="1035"/>
        <pc:sldMkLst>
          <pc:docMk/>
          <pc:sldMk cId="2560616177" sldId="308"/>
        </pc:sldMkLst>
        <pc:spChg chg="mod">
          <ac:chgData name="Miguel Ángel Campo Bescós" userId="1ca06989-b930-49f1-b11a-9ff96ebaa5f5" providerId="ADAL" clId="{79298B84-BE17-468E-8CB9-6CEACE7A80D8}" dt="2023-12-12T08:33:59.775" v="1080" actId="14100"/>
          <ac:spMkLst>
            <pc:docMk/>
            <pc:sldMk cId="2560616177" sldId="308"/>
            <ac:spMk id="3" creationId="{21FCEB52-0F86-4036-9B1E-B5ED76D6092F}"/>
          </ac:spMkLst>
        </pc:spChg>
        <pc:spChg chg="del">
          <ac:chgData name="Miguel Ángel Campo Bescós" userId="1ca06989-b930-49f1-b11a-9ff96ebaa5f5" providerId="ADAL" clId="{79298B84-BE17-468E-8CB9-6CEACE7A80D8}" dt="2023-12-12T08:33:53.105" v="1077" actId="478"/>
          <ac:spMkLst>
            <pc:docMk/>
            <pc:sldMk cId="2560616177" sldId="308"/>
            <ac:spMk id="4" creationId="{DC6AD3F2-0E2D-4DCD-8753-159172F05664}"/>
          </ac:spMkLst>
        </pc:spChg>
        <pc:spChg chg="del">
          <ac:chgData name="Miguel Ángel Campo Bescós" userId="1ca06989-b930-49f1-b11a-9ff96ebaa5f5" providerId="ADAL" clId="{79298B84-BE17-468E-8CB9-6CEACE7A80D8}" dt="2023-12-12T05:33:54.572" v="44" actId="478"/>
          <ac:spMkLst>
            <pc:docMk/>
            <pc:sldMk cId="2560616177" sldId="308"/>
            <ac:spMk id="7" creationId="{3226C47D-3FE3-466A-84AC-61B27260806C}"/>
          </ac:spMkLst>
        </pc:spChg>
        <pc:spChg chg="add mod">
          <ac:chgData name="Miguel Ángel Campo Bescós" userId="1ca06989-b930-49f1-b11a-9ff96ebaa5f5" providerId="ADAL" clId="{79298B84-BE17-468E-8CB9-6CEACE7A80D8}" dt="2023-12-12T08:43:04.845" v="1134" actId="1076"/>
          <ac:spMkLst>
            <pc:docMk/>
            <pc:sldMk cId="2560616177" sldId="308"/>
            <ac:spMk id="17" creationId="{8F24B086-CFB9-447D-A0CD-D10E9D7F7183}"/>
          </ac:spMkLst>
        </pc:spChg>
        <pc:spChg chg="mod">
          <ac:chgData name="Miguel Ángel Campo Bescós" userId="1ca06989-b930-49f1-b11a-9ff96ebaa5f5" providerId="ADAL" clId="{79298B84-BE17-468E-8CB9-6CEACE7A80D8}" dt="2023-12-12T08:33:49.312" v="1076" actId="20577"/>
          <ac:spMkLst>
            <pc:docMk/>
            <pc:sldMk cId="2560616177" sldId="308"/>
            <ac:spMk id="44" creationId="{A5C007DC-FFEC-466C-B354-C72B2F43748D}"/>
          </ac:spMkLst>
        </pc:spChg>
        <pc:picChg chg="add mod">
          <ac:chgData name="Miguel Ángel Campo Bescós" userId="1ca06989-b930-49f1-b11a-9ff96ebaa5f5" providerId="ADAL" clId="{79298B84-BE17-468E-8CB9-6CEACE7A80D8}" dt="2023-12-12T05:37:53.524" v="50" actId="1076"/>
          <ac:picMkLst>
            <pc:docMk/>
            <pc:sldMk cId="2560616177" sldId="308"/>
            <ac:picMk id="5" creationId="{382D52D1-592C-412A-B4A4-9E9A1F03A27A}"/>
          </ac:picMkLst>
        </pc:picChg>
        <pc:picChg chg="mod">
          <ac:chgData name="Miguel Ángel Campo Bescós" userId="1ca06989-b930-49f1-b11a-9ff96ebaa5f5" providerId="ADAL" clId="{79298B84-BE17-468E-8CB9-6CEACE7A80D8}" dt="2023-12-12T05:37:56.796" v="51" actId="1076"/>
          <ac:picMkLst>
            <pc:docMk/>
            <pc:sldMk cId="2560616177" sldId="308"/>
            <ac:picMk id="6" creationId="{26008708-0F0B-4582-9AA5-A50986EFD082}"/>
          </ac:picMkLst>
        </pc:picChg>
        <pc:picChg chg="del">
          <ac:chgData name="Miguel Ángel Campo Bescós" userId="1ca06989-b930-49f1-b11a-9ff96ebaa5f5" providerId="ADAL" clId="{79298B84-BE17-468E-8CB9-6CEACE7A80D8}" dt="2023-12-12T08:33:27.168" v="1054" actId="478"/>
          <ac:picMkLst>
            <pc:docMk/>
            <pc:sldMk cId="2560616177" sldId="308"/>
            <ac:picMk id="8" creationId="{032C550D-0738-4653-80C3-15339BB7B451}"/>
          </ac:picMkLst>
        </pc:picChg>
        <pc:picChg chg="del">
          <ac:chgData name="Miguel Ángel Campo Bescós" userId="1ca06989-b930-49f1-b11a-9ff96ebaa5f5" providerId="ADAL" clId="{79298B84-BE17-468E-8CB9-6CEACE7A80D8}" dt="2023-12-12T08:33:32.135" v="1057" actId="478"/>
          <ac:picMkLst>
            <pc:docMk/>
            <pc:sldMk cId="2560616177" sldId="308"/>
            <ac:picMk id="9" creationId="{9678821A-B37B-4763-8412-99A3E7557A34}"/>
          </ac:picMkLst>
        </pc:picChg>
        <pc:picChg chg="del">
          <ac:chgData name="Miguel Ángel Campo Bescós" userId="1ca06989-b930-49f1-b11a-9ff96ebaa5f5" providerId="ADAL" clId="{79298B84-BE17-468E-8CB9-6CEACE7A80D8}" dt="2023-12-12T08:33:26.924" v="1053" actId="478"/>
          <ac:picMkLst>
            <pc:docMk/>
            <pc:sldMk cId="2560616177" sldId="308"/>
            <ac:picMk id="10" creationId="{95A3C10F-5500-4942-9BBB-AC3A5E4A3587}"/>
          </ac:picMkLst>
        </pc:picChg>
        <pc:picChg chg="del">
          <ac:chgData name="Miguel Ángel Campo Bescós" userId="1ca06989-b930-49f1-b11a-9ff96ebaa5f5" providerId="ADAL" clId="{79298B84-BE17-468E-8CB9-6CEACE7A80D8}" dt="2023-12-12T08:33:28.452" v="1055" actId="478"/>
          <ac:picMkLst>
            <pc:docMk/>
            <pc:sldMk cId="2560616177" sldId="308"/>
            <ac:picMk id="11" creationId="{84D160FA-B758-4958-97B9-617C27356D53}"/>
          </ac:picMkLst>
        </pc:picChg>
        <pc:picChg chg="del">
          <ac:chgData name="Miguel Ángel Campo Bescós" userId="1ca06989-b930-49f1-b11a-9ff96ebaa5f5" providerId="ADAL" clId="{79298B84-BE17-468E-8CB9-6CEACE7A80D8}" dt="2023-12-12T08:33:26.053" v="1052" actId="478"/>
          <ac:picMkLst>
            <pc:docMk/>
            <pc:sldMk cId="2560616177" sldId="308"/>
            <ac:picMk id="12" creationId="{3759F162-945F-49A0-8C63-CF3FACE396E7}"/>
          </ac:picMkLst>
        </pc:picChg>
        <pc:picChg chg="del">
          <ac:chgData name="Miguel Ángel Campo Bescós" userId="1ca06989-b930-49f1-b11a-9ff96ebaa5f5" providerId="ADAL" clId="{79298B84-BE17-468E-8CB9-6CEACE7A80D8}" dt="2023-12-12T08:33:25.538" v="1051" actId="478"/>
          <ac:picMkLst>
            <pc:docMk/>
            <pc:sldMk cId="2560616177" sldId="308"/>
            <ac:picMk id="13" creationId="{42712BC5-9AAD-4337-A218-E4A03163551A}"/>
          </ac:picMkLst>
        </pc:picChg>
        <pc:picChg chg="add mod modCrop">
          <ac:chgData name="Miguel Ángel Campo Bescós" userId="1ca06989-b930-49f1-b11a-9ff96ebaa5f5" providerId="ADAL" clId="{79298B84-BE17-468E-8CB9-6CEACE7A80D8}" dt="2023-12-12T08:41:25.259" v="1114" actId="1076"/>
          <ac:picMkLst>
            <pc:docMk/>
            <pc:sldMk cId="2560616177" sldId="308"/>
            <ac:picMk id="14" creationId="{92B18C2B-106F-4F73-84C9-E34F52110D55}"/>
          </ac:picMkLst>
        </pc:picChg>
        <pc:picChg chg="add mod">
          <ac:chgData name="Miguel Ángel Campo Bescós" userId="1ca06989-b930-49f1-b11a-9ff96ebaa5f5" providerId="ADAL" clId="{79298B84-BE17-468E-8CB9-6CEACE7A80D8}" dt="2023-12-12T08:33:57.167" v="1079" actId="1076"/>
          <ac:picMkLst>
            <pc:docMk/>
            <pc:sldMk cId="2560616177" sldId="308"/>
            <ac:picMk id="15" creationId="{6A301A26-B55B-4158-B252-987715FDEB08}"/>
          </ac:picMkLst>
        </pc:picChg>
        <pc:picChg chg="add mod">
          <ac:chgData name="Miguel Ángel Campo Bescós" userId="1ca06989-b930-49f1-b11a-9ff96ebaa5f5" providerId="ADAL" clId="{79298B84-BE17-468E-8CB9-6CEACE7A80D8}" dt="2023-12-12T08:43:10.365" v="1135" actId="1076"/>
          <ac:picMkLst>
            <pc:docMk/>
            <pc:sldMk cId="2560616177" sldId="308"/>
            <ac:picMk id="16" creationId="{D974CE0F-60D0-4778-A719-3419A4C0AFBA}"/>
          </ac:picMkLst>
        </pc:picChg>
        <pc:picChg chg="add mod">
          <ac:chgData name="Miguel Ángel Campo Bescós" userId="1ca06989-b930-49f1-b11a-9ff96ebaa5f5" providerId="ADAL" clId="{79298B84-BE17-468E-8CB9-6CEACE7A80D8}" dt="2023-12-12T08:44:30.445" v="1145" actId="1035"/>
          <ac:picMkLst>
            <pc:docMk/>
            <pc:sldMk cId="2560616177" sldId="308"/>
            <ac:picMk id="18" creationId="{3D518855-BF64-447C-B09C-4B67993682A0}"/>
          </ac:picMkLst>
        </pc:picChg>
      </pc:sldChg>
      <pc:sldChg chg="addSp modSp add">
        <pc:chgData name="Miguel Ángel Campo Bescós" userId="1ca06989-b930-49f1-b11a-9ff96ebaa5f5" providerId="ADAL" clId="{79298B84-BE17-468E-8CB9-6CEACE7A80D8}" dt="2023-12-12T08:27:12.539" v="797" actId="1076"/>
        <pc:sldMkLst>
          <pc:docMk/>
          <pc:sldMk cId="4040769462" sldId="309"/>
        </pc:sldMkLst>
        <pc:spChg chg="add mod">
          <ac:chgData name="Miguel Ángel Campo Bescós" userId="1ca06989-b930-49f1-b11a-9ff96ebaa5f5" providerId="ADAL" clId="{79298B84-BE17-468E-8CB9-6CEACE7A80D8}" dt="2023-12-12T08:27:07.941" v="796" actId="1076"/>
          <ac:spMkLst>
            <pc:docMk/>
            <pc:sldMk cId="4040769462" sldId="309"/>
            <ac:spMk id="2" creationId="{0F284570-C0A5-451E-88DE-16F41ACF59A7}"/>
          </ac:spMkLst>
        </pc:spChg>
        <pc:spChg chg="add mod">
          <ac:chgData name="Miguel Ángel Campo Bescós" userId="1ca06989-b930-49f1-b11a-9ff96ebaa5f5" providerId="ADAL" clId="{79298B84-BE17-468E-8CB9-6CEACE7A80D8}" dt="2023-12-12T08:27:12.539" v="797" actId="1076"/>
          <ac:spMkLst>
            <pc:docMk/>
            <pc:sldMk cId="4040769462" sldId="309"/>
            <ac:spMk id="6" creationId="{880F634A-55FB-4F80-B206-28B37DB0D149}"/>
          </ac:spMkLst>
        </pc:spChg>
        <pc:picChg chg="add mod">
          <ac:chgData name="Miguel Ángel Campo Bescós" userId="1ca06989-b930-49f1-b11a-9ff96ebaa5f5" providerId="ADAL" clId="{79298B84-BE17-468E-8CB9-6CEACE7A80D8}" dt="2023-12-12T05:40:50.369" v="166" actId="1076"/>
          <ac:picMkLst>
            <pc:docMk/>
            <pc:sldMk cId="4040769462" sldId="309"/>
            <ac:picMk id="5" creationId="{453871A9-1475-467A-8505-CD32A4FB0BB2}"/>
          </ac:picMkLst>
        </pc:picChg>
      </pc:sldChg>
      <pc:sldChg chg="addSp delSp modSp add">
        <pc:chgData name="Miguel Ángel Campo Bescós" userId="1ca06989-b930-49f1-b11a-9ff96ebaa5f5" providerId="ADAL" clId="{79298B84-BE17-468E-8CB9-6CEACE7A80D8}" dt="2023-12-12T05:56:09.461" v="425" actId="1076"/>
        <pc:sldMkLst>
          <pc:docMk/>
          <pc:sldMk cId="2390951576" sldId="310"/>
        </pc:sldMkLst>
        <pc:spChg chg="mod">
          <ac:chgData name="Miguel Ángel Campo Bescós" userId="1ca06989-b930-49f1-b11a-9ff96ebaa5f5" providerId="ADAL" clId="{79298B84-BE17-468E-8CB9-6CEACE7A80D8}" dt="2023-12-12T05:50:06.376" v="335" actId="1076"/>
          <ac:spMkLst>
            <pc:docMk/>
            <pc:sldMk cId="2390951576" sldId="310"/>
            <ac:spMk id="3" creationId="{74FFEB82-A398-4593-B039-95B6DDDE2432}"/>
          </ac:spMkLst>
        </pc:spChg>
        <pc:spChg chg="mod">
          <ac:chgData name="Miguel Ángel Campo Bescós" userId="1ca06989-b930-49f1-b11a-9ff96ebaa5f5" providerId="ADAL" clId="{79298B84-BE17-468E-8CB9-6CEACE7A80D8}" dt="2023-12-12T05:56:09.461" v="425" actId="1076"/>
          <ac:spMkLst>
            <pc:docMk/>
            <pc:sldMk cId="2390951576" sldId="310"/>
            <ac:spMk id="7" creationId="{C8B24A49-2157-422E-9EB0-0E2F7C4E0B3C}"/>
          </ac:spMkLst>
        </pc:spChg>
        <pc:spChg chg="del">
          <ac:chgData name="Miguel Ángel Campo Bescós" userId="1ca06989-b930-49f1-b11a-9ff96ebaa5f5" providerId="ADAL" clId="{79298B84-BE17-468E-8CB9-6CEACE7A80D8}" dt="2023-12-12T05:51:10.883" v="343" actId="478"/>
          <ac:spMkLst>
            <pc:docMk/>
            <pc:sldMk cId="2390951576" sldId="310"/>
            <ac:spMk id="8" creationId="{7E0F9117-E0DC-4995-ACB2-22EC85FA5302}"/>
          </ac:spMkLst>
        </pc:spChg>
        <pc:spChg chg="del">
          <ac:chgData name="Miguel Ángel Campo Bescós" userId="1ca06989-b930-49f1-b11a-9ff96ebaa5f5" providerId="ADAL" clId="{79298B84-BE17-468E-8CB9-6CEACE7A80D8}" dt="2023-12-12T05:51:12.679" v="344" actId="478"/>
          <ac:spMkLst>
            <pc:docMk/>
            <pc:sldMk cId="2390951576" sldId="310"/>
            <ac:spMk id="9" creationId="{484C62D4-5ED4-4D7A-929A-FC9E377684CF}"/>
          </ac:spMkLst>
        </pc:spChg>
        <pc:picChg chg="mod">
          <ac:chgData name="Miguel Ángel Campo Bescós" userId="1ca06989-b930-49f1-b11a-9ff96ebaa5f5" providerId="ADAL" clId="{79298B84-BE17-468E-8CB9-6CEACE7A80D8}" dt="2023-12-12T05:49:42.474" v="331" actId="1076"/>
          <ac:picMkLst>
            <pc:docMk/>
            <pc:sldMk cId="2390951576" sldId="310"/>
            <ac:picMk id="10" creationId="{E394BD7C-DEF7-41C4-AD65-6CDD7EE56795}"/>
          </ac:picMkLst>
        </pc:picChg>
        <pc:picChg chg="del">
          <ac:chgData name="Miguel Ángel Campo Bescós" userId="1ca06989-b930-49f1-b11a-9ff96ebaa5f5" providerId="ADAL" clId="{79298B84-BE17-468E-8CB9-6CEACE7A80D8}" dt="2023-12-12T05:50:30.380" v="336" actId="478"/>
          <ac:picMkLst>
            <pc:docMk/>
            <pc:sldMk cId="2390951576" sldId="310"/>
            <ac:picMk id="11" creationId="{7844E869-85E4-4C97-BBE0-E306C6699B58}"/>
          </ac:picMkLst>
        </pc:picChg>
        <pc:picChg chg="del">
          <ac:chgData name="Miguel Ángel Campo Bescós" userId="1ca06989-b930-49f1-b11a-9ff96ebaa5f5" providerId="ADAL" clId="{79298B84-BE17-468E-8CB9-6CEACE7A80D8}" dt="2023-12-12T05:51:15.693" v="346" actId="478"/>
          <ac:picMkLst>
            <pc:docMk/>
            <pc:sldMk cId="2390951576" sldId="310"/>
            <ac:picMk id="12" creationId="{09B558BF-B0F7-413F-B998-43257D7A7056}"/>
          </ac:picMkLst>
        </pc:picChg>
        <pc:picChg chg="del">
          <ac:chgData name="Miguel Ángel Campo Bescós" userId="1ca06989-b930-49f1-b11a-9ff96ebaa5f5" providerId="ADAL" clId="{79298B84-BE17-468E-8CB9-6CEACE7A80D8}" dt="2023-12-12T05:51:14.195" v="345" actId="478"/>
          <ac:picMkLst>
            <pc:docMk/>
            <pc:sldMk cId="2390951576" sldId="310"/>
            <ac:picMk id="13" creationId="{456CFB25-0324-46AE-B1CA-89144C6380CE}"/>
          </ac:picMkLst>
        </pc:picChg>
        <pc:picChg chg="add mod">
          <ac:chgData name="Miguel Ángel Campo Bescós" userId="1ca06989-b930-49f1-b11a-9ff96ebaa5f5" providerId="ADAL" clId="{79298B84-BE17-468E-8CB9-6CEACE7A80D8}" dt="2023-12-12T05:49:46.997" v="332" actId="1076"/>
          <ac:picMkLst>
            <pc:docMk/>
            <pc:sldMk cId="2390951576" sldId="310"/>
            <ac:picMk id="14" creationId="{FE7CACDE-AE85-4428-AC7D-37081B9D0406}"/>
          </ac:picMkLst>
        </pc:picChg>
      </pc:sldChg>
      <pc:sldChg chg="addSp delSp modSp add">
        <pc:chgData name="Miguel Ángel Campo Bescós" userId="1ca06989-b930-49f1-b11a-9ff96ebaa5f5" providerId="ADAL" clId="{79298B84-BE17-468E-8CB9-6CEACE7A80D8}" dt="2023-12-12T08:20:12.126" v="646" actId="478"/>
        <pc:sldMkLst>
          <pc:docMk/>
          <pc:sldMk cId="1333617698" sldId="311"/>
        </pc:sldMkLst>
        <pc:spChg chg="add mod">
          <ac:chgData name="Miguel Ángel Campo Bescós" userId="1ca06989-b930-49f1-b11a-9ff96ebaa5f5" providerId="ADAL" clId="{79298B84-BE17-468E-8CB9-6CEACE7A80D8}" dt="2023-12-12T06:09:35.753" v="609" actId="14100"/>
          <ac:spMkLst>
            <pc:docMk/>
            <pc:sldMk cId="1333617698" sldId="311"/>
            <ac:spMk id="2" creationId="{EFA15AB0-8478-4550-AFD3-5E50751FF5AA}"/>
          </ac:spMkLst>
        </pc:spChg>
        <pc:spChg chg="mod">
          <ac:chgData name="Miguel Ángel Campo Bescós" userId="1ca06989-b930-49f1-b11a-9ff96ebaa5f5" providerId="ADAL" clId="{79298B84-BE17-468E-8CB9-6CEACE7A80D8}" dt="2023-12-12T06:08:18.164" v="588" actId="1076"/>
          <ac:spMkLst>
            <pc:docMk/>
            <pc:sldMk cId="1333617698" sldId="311"/>
            <ac:spMk id="3" creationId="{74FFEB82-A398-4593-B039-95B6DDDE2432}"/>
          </ac:spMkLst>
        </pc:spChg>
        <pc:spChg chg="add mod">
          <ac:chgData name="Miguel Ángel Campo Bescós" userId="1ca06989-b930-49f1-b11a-9ff96ebaa5f5" providerId="ADAL" clId="{79298B84-BE17-468E-8CB9-6CEACE7A80D8}" dt="2023-12-12T06:09:38.169" v="611" actId="1036"/>
          <ac:spMkLst>
            <pc:docMk/>
            <pc:sldMk cId="1333617698" sldId="311"/>
            <ac:spMk id="4" creationId="{141AE5AC-6A33-42BC-84B4-D894A3A5443E}"/>
          </ac:spMkLst>
        </pc:spChg>
        <pc:spChg chg="add mod">
          <ac:chgData name="Miguel Ángel Campo Bescós" userId="1ca06989-b930-49f1-b11a-9ff96ebaa5f5" providerId="ADAL" clId="{79298B84-BE17-468E-8CB9-6CEACE7A80D8}" dt="2023-12-12T06:08:22.551" v="589" actId="1076"/>
          <ac:spMkLst>
            <pc:docMk/>
            <pc:sldMk cId="1333617698" sldId="311"/>
            <ac:spMk id="5" creationId="{3003F1C1-B028-44FF-879A-14392CF286C4}"/>
          </ac:spMkLst>
        </pc:spChg>
        <pc:spChg chg="add mod">
          <ac:chgData name="Miguel Ángel Campo Bescós" userId="1ca06989-b930-49f1-b11a-9ff96ebaa5f5" providerId="ADAL" clId="{79298B84-BE17-468E-8CB9-6CEACE7A80D8}" dt="2023-12-12T06:10:59.780" v="638" actId="1076"/>
          <ac:spMkLst>
            <pc:docMk/>
            <pc:sldMk cId="1333617698" sldId="311"/>
            <ac:spMk id="6" creationId="{48833D6C-E747-4CCA-A0D9-FCF1DD4B4724}"/>
          </ac:spMkLst>
        </pc:spChg>
        <pc:spChg chg="mod">
          <ac:chgData name="Miguel Ángel Campo Bescós" userId="1ca06989-b930-49f1-b11a-9ff96ebaa5f5" providerId="ADAL" clId="{79298B84-BE17-468E-8CB9-6CEACE7A80D8}" dt="2023-12-12T06:11:05.676" v="642" actId="1035"/>
          <ac:spMkLst>
            <pc:docMk/>
            <pc:sldMk cId="1333617698" sldId="311"/>
            <ac:spMk id="7" creationId="{C8B24A49-2157-422E-9EB0-0E2F7C4E0B3C}"/>
          </ac:spMkLst>
        </pc:spChg>
        <pc:picChg chg="add del">
          <ac:chgData name="Miguel Ángel Campo Bescós" userId="1ca06989-b930-49f1-b11a-9ff96ebaa5f5" providerId="ADAL" clId="{79298B84-BE17-468E-8CB9-6CEACE7A80D8}" dt="2023-12-12T08:20:12.126" v="646" actId="478"/>
          <ac:picMkLst>
            <pc:docMk/>
            <pc:sldMk cId="1333617698" sldId="311"/>
            <ac:picMk id="8" creationId="{DD808924-2853-4B9D-8F3F-87A099850DF1}"/>
          </ac:picMkLst>
        </pc:picChg>
        <pc:picChg chg="mod">
          <ac:chgData name="Miguel Ángel Campo Bescós" userId="1ca06989-b930-49f1-b11a-9ff96ebaa5f5" providerId="ADAL" clId="{79298B84-BE17-468E-8CB9-6CEACE7A80D8}" dt="2023-12-12T06:10:48.707" v="636" actId="1076"/>
          <ac:picMkLst>
            <pc:docMk/>
            <pc:sldMk cId="1333617698" sldId="311"/>
            <ac:picMk id="10" creationId="{E394BD7C-DEF7-41C4-AD65-6CDD7EE56795}"/>
          </ac:picMkLst>
        </pc:picChg>
        <pc:picChg chg="mod">
          <ac:chgData name="Miguel Ángel Campo Bescós" userId="1ca06989-b930-49f1-b11a-9ff96ebaa5f5" providerId="ADAL" clId="{79298B84-BE17-468E-8CB9-6CEACE7A80D8}" dt="2023-12-12T06:10:46.793" v="635" actId="1076"/>
          <ac:picMkLst>
            <pc:docMk/>
            <pc:sldMk cId="1333617698" sldId="311"/>
            <ac:picMk id="14" creationId="{FE7CACDE-AE85-4428-AC7D-37081B9D0406}"/>
          </ac:picMkLst>
        </pc:picChg>
        <pc:picChg chg="add mod">
          <ac:chgData name="Miguel Ángel Campo Bescós" userId="1ca06989-b930-49f1-b11a-9ff96ebaa5f5" providerId="ADAL" clId="{79298B84-BE17-468E-8CB9-6CEACE7A80D8}" dt="2023-12-12T06:08:24.233" v="590" actId="1076"/>
          <ac:picMkLst>
            <pc:docMk/>
            <pc:sldMk cId="1333617698" sldId="311"/>
            <ac:picMk id="1026" creationId="{7161366C-D16D-4811-9BC6-44EE1AB70C76}"/>
          </ac:picMkLst>
        </pc:picChg>
      </pc:sldChg>
      <pc:sldChg chg="addSp delSp modSp add">
        <pc:chgData name="Miguel Ángel Campo Bescós" userId="1ca06989-b930-49f1-b11a-9ff96ebaa5f5" providerId="ADAL" clId="{79298B84-BE17-468E-8CB9-6CEACE7A80D8}" dt="2023-12-12T08:26:04.986" v="781" actId="1076"/>
        <pc:sldMkLst>
          <pc:docMk/>
          <pc:sldMk cId="1423682871" sldId="312"/>
        </pc:sldMkLst>
        <pc:spChg chg="del">
          <ac:chgData name="Miguel Ángel Campo Bescós" userId="1ca06989-b930-49f1-b11a-9ff96ebaa5f5" providerId="ADAL" clId="{79298B84-BE17-468E-8CB9-6CEACE7A80D8}" dt="2023-12-12T08:20:44.863" v="652" actId="478"/>
          <ac:spMkLst>
            <pc:docMk/>
            <pc:sldMk cId="1423682871" sldId="312"/>
            <ac:spMk id="2" creationId="{EFA15AB0-8478-4550-AFD3-5E50751FF5AA}"/>
          </ac:spMkLst>
        </pc:spChg>
        <pc:spChg chg="del">
          <ac:chgData name="Miguel Ángel Campo Bescós" userId="1ca06989-b930-49f1-b11a-9ff96ebaa5f5" providerId="ADAL" clId="{79298B84-BE17-468E-8CB9-6CEACE7A80D8}" dt="2023-12-12T08:20:43.264" v="651" actId="478"/>
          <ac:spMkLst>
            <pc:docMk/>
            <pc:sldMk cId="1423682871" sldId="312"/>
            <ac:spMk id="4" creationId="{141AE5AC-6A33-42BC-84B4-D894A3A5443E}"/>
          </ac:spMkLst>
        </pc:spChg>
        <pc:spChg chg="del">
          <ac:chgData name="Miguel Ángel Campo Bescós" userId="1ca06989-b930-49f1-b11a-9ff96ebaa5f5" providerId="ADAL" clId="{79298B84-BE17-468E-8CB9-6CEACE7A80D8}" dt="2023-12-12T08:21:00.480" v="659" actId="478"/>
          <ac:spMkLst>
            <pc:docMk/>
            <pc:sldMk cId="1423682871" sldId="312"/>
            <ac:spMk id="5" creationId="{3003F1C1-B028-44FF-879A-14392CF286C4}"/>
          </ac:spMkLst>
        </pc:spChg>
        <pc:spChg chg="mod">
          <ac:chgData name="Miguel Ángel Campo Bescós" userId="1ca06989-b930-49f1-b11a-9ff96ebaa5f5" providerId="ADAL" clId="{79298B84-BE17-468E-8CB9-6CEACE7A80D8}" dt="2023-12-12T08:24:29.537" v="721" actId="1076"/>
          <ac:spMkLst>
            <pc:docMk/>
            <pc:sldMk cId="1423682871" sldId="312"/>
            <ac:spMk id="6" creationId="{48833D6C-E747-4CCA-A0D9-FCF1DD4B4724}"/>
          </ac:spMkLst>
        </pc:spChg>
        <pc:spChg chg="del">
          <ac:chgData name="Miguel Ángel Campo Bescós" userId="1ca06989-b930-49f1-b11a-9ff96ebaa5f5" providerId="ADAL" clId="{79298B84-BE17-468E-8CB9-6CEACE7A80D8}" dt="2023-12-12T08:20:41.375" v="650" actId="478"/>
          <ac:spMkLst>
            <pc:docMk/>
            <pc:sldMk cId="1423682871" sldId="312"/>
            <ac:spMk id="7" creationId="{C8B24A49-2157-422E-9EB0-0E2F7C4E0B3C}"/>
          </ac:spMkLst>
        </pc:spChg>
        <pc:spChg chg="add mod">
          <ac:chgData name="Miguel Ángel Campo Bescós" userId="1ca06989-b930-49f1-b11a-9ff96ebaa5f5" providerId="ADAL" clId="{79298B84-BE17-468E-8CB9-6CEACE7A80D8}" dt="2023-12-12T08:21:33.512" v="671" actId="1038"/>
          <ac:spMkLst>
            <pc:docMk/>
            <pc:sldMk cId="1423682871" sldId="312"/>
            <ac:spMk id="9" creationId="{F1A81428-70E9-436B-9235-B3A51265C088}"/>
          </ac:spMkLst>
        </pc:spChg>
        <pc:spChg chg="add mod">
          <ac:chgData name="Miguel Ángel Campo Bescós" userId="1ca06989-b930-49f1-b11a-9ff96ebaa5f5" providerId="ADAL" clId="{79298B84-BE17-468E-8CB9-6CEACE7A80D8}" dt="2023-12-12T08:23:48.984" v="710" actId="1076"/>
          <ac:spMkLst>
            <pc:docMk/>
            <pc:sldMk cId="1423682871" sldId="312"/>
            <ac:spMk id="11" creationId="{6A90B9E7-229E-420C-9FB1-655C5EE40D5D}"/>
          </ac:spMkLst>
        </pc:spChg>
        <pc:spChg chg="add mod">
          <ac:chgData name="Miguel Ángel Campo Bescós" userId="1ca06989-b930-49f1-b11a-9ff96ebaa5f5" providerId="ADAL" clId="{79298B84-BE17-468E-8CB9-6CEACE7A80D8}" dt="2023-12-12T08:24:57.537" v="769" actId="20577"/>
          <ac:spMkLst>
            <pc:docMk/>
            <pc:sldMk cId="1423682871" sldId="312"/>
            <ac:spMk id="12" creationId="{5B38D4C4-1AD0-4580-856A-D9C8E3C22FED}"/>
          </ac:spMkLst>
        </pc:spChg>
        <pc:spChg chg="add mod">
          <ac:chgData name="Miguel Ángel Campo Bescós" userId="1ca06989-b930-49f1-b11a-9ff96ebaa5f5" providerId="ADAL" clId="{79298B84-BE17-468E-8CB9-6CEACE7A80D8}" dt="2023-12-12T08:26:04.986" v="781" actId="1076"/>
          <ac:spMkLst>
            <pc:docMk/>
            <pc:sldMk cId="1423682871" sldId="312"/>
            <ac:spMk id="13" creationId="{FB2C7CC8-38DD-4EE9-A792-43F36139AA1E}"/>
          </ac:spMkLst>
        </pc:spChg>
        <pc:picChg chg="mod modCrop">
          <ac:chgData name="Miguel Ángel Campo Bescós" userId="1ca06989-b930-49f1-b11a-9ff96ebaa5f5" providerId="ADAL" clId="{79298B84-BE17-468E-8CB9-6CEACE7A80D8}" dt="2023-12-12T08:23:44.938" v="709" actId="1076"/>
          <ac:picMkLst>
            <pc:docMk/>
            <pc:sldMk cId="1423682871" sldId="312"/>
            <ac:picMk id="8" creationId="{DD808924-2853-4B9D-8F3F-87A099850DF1}"/>
          </ac:picMkLst>
        </pc:picChg>
        <pc:picChg chg="del">
          <ac:chgData name="Miguel Ángel Campo Bescós" userId="1ca06989-b930-49f1-b11a-9ff96ebaa5f5" providerId="ADAL" clId="{79298B84-BE17-468E-8CB9-6CEACE7A80D8}" dt="2023-12-12T08:20:47.048" v="655" actId="478"/>
          <ac:picMkLst>
            <pc:docMk/>
            <pc:sldMk cId="1423682871" sldId="312"/>
            <ac:picMk id="10" creationId="{E394BD7C-DEF7-41C4-AD65-6CDD7EE56795}"/>
          </ac:picMkLst>
        </pc:picChg>
        <pc:picChg chg="del">
          <ac:chgData name="Miguel Ángel Campo Bescós" userId="1ca06989-b930-49f1-b11a-9ff96ebaa5f5" providerId="ADAL" clId="{79298B84-BE17-468E-8CB9-6CEACE7A80D8}" dt="2023-12-12T08:20:46.516" v="654" actId="478"/>
          <ac:picMkLst>
            <pc:docMk/>
            <pc:sldMk cId="1423682871" sldId="312"/>
            <ac:picMk id="14" creationId="{FE7CACDE-AE85-4428-AC7D-37081B9D0406}"/>
          </ac:picMkLst>
        </pc:picChg>
        <pc:picChg chg="del">
          <ac:chgData name="Miguel Ángel Campo Bescós" userId="1ca06989-b930-49f1-b11a-9ff96ebaa5f5" providerId="ADAL" clId="{79298B84-BE17-468E-8CB9-6CEACE7A80D8}" dt="2023-12-12T08:20:45.487" v="653" actId="478"/>
          <ac:picMkLst>
            <pc:docMk/>
            <pc:sldMk cId="1423682871" sldId="312"/>
            <ac:picMk id="1026" creationId="{7161366C-D16D-4811-9BC6-44EE1AB70C76}"/>
          </ac:picMkLst>
        </pc:picChg>
      </pc:sldChg>
      <pc:sldChg chg="addSp delSp modSp add ord">
        <pc:chgData name="Miguel Ángel Campo Bescós" userId="1ca06989-b930-49f1-b11a-9ff96ebaa5f5" providerId="ADAL" clId="{79298B84-BE17-468E-8CB9-6CEACE7A80D8}" dt="2023-12-12T08:34:10.691" v="1082"/>
        <pc:sldMkLst>
          <pc:docMk/>
          <pc:sldMk cId="2451945762" sldId="313"/>
        </pc:sldMkLst>
        <pc:spChg chg="mod">
          <ac:chgData name="Miguel Ángel Campo Bescós" userId="1ca06989-b930-49f1-b11a-9ff96ebaa5f5" providerId="ADAL" clId="{79298B84-BE17-468E-8CB9-6CEACE7A80D8}" dt="2023-12-12T08:30:49.782" v="1005" actId="1076"/>
          <ac:spMkLst>
            <pc:docMk/>
            <pc:sldMk cId="2451945762" sldId="313"/>
            <ac:spMk id="3" creationId="{6915C602-6819-4D62-ADC5-01BDCA8BC1A6}"/>
          </ac:spMkLst>
        </pc:spChg>
        <pc:spChg chg="del">
          <ac:chgData name="Miguel Ángel Campo Bescós" userId="1ca06989-b930-49f1-b11a-9ff96ebaa5f5" providerId="ADAL" clId="{79298B84-BE17-468E-8CB9-6CEACE7A80D8}" dt="2023-12-12T08:29:54.439" v="927" actId="478"/>
          <ac:spMkLst>
            <pc:docMk/>
            <pc:sldMk cId="2451945762" sldId="313"/>
            <ac:spMk id="18" creationId="{49DD7205-1DAA-4DA6-8A51-1F27ED9482C4}"/>
          </ac:spMkLst>
        </pc:spChg>
        <pc:spChg chg="del mod">
          <ac:chgData name="Miguel Ángel Campo Bescós" userId="1ca06989-b930-49f1-b11a-9ff96ebaa5f5" providerId="ADAL" clId="{79298B84-BE17-468E-8CB9-6CEACE7A80D8}" dt="2023-12-12T08:29:38.828" v="924" actId="478"/>
          <ac:spMkLst>
            <pc:docMk/>
            <pc:sldMk cId="2451945762" sldId="313"/>
            <ac:spMk id="19" creationId="{63B12C37-2C44-4452-B9A8-C25F55BD032C}"/>
          </ac:spMkLst>
        </pc:spChg>
        <pc:spChg chg="mod">
          <ac:chgData name="Miguel Ángel Campo Bescós" userId="1ca06989-b930-49f1-b11a-9ff96ebaa5f5" providerId="ADAL" clId="{79298B84-BE17-468E-8CB9-6CEACE7A80D8}" dt="2023-12-12T08:32:58.968" v="1048" actId="20577"/>
          <ac:spMkLst>
            <pc:docMk/>
            <pc:sldMk cId="2451945762" sldId="313"/>
            <ac:spMk id="20" creationId="{BF38F178-9C6A-4FFD-97FD-A5547E16B3CC}"/>
          </ac:spMkLst>
        </pc:spChg>
        <pc:spChg chg="add mod">
          <ac:chgData name="Miguel Ángel Campo Bescós" userId="1ca06989-b930-49f1-b11a-9ff96ebaa5f5" providerId="ADAL" clId="{79298B84-BE17-468E-8CB9-6CEACE7A80D8}" dt="2023-12-12T08:32:09.296" v="1030" actId="1035"/>
          <ac:spMkLst>
            <pc:docMk/>
            <pc:sldMk cId="2451945762" sldId="313"/>
            <ac:spMk id="21" creationId="{C90B17F1-3357-44EA-A98A-F52A6AF1A46D}"/>
          </ac:spMkLst>
        </pc:spChg>
        <pc:spChg chg="add mod">
          <ac:chgData name="Miguel Ángel Campo Bescós" userId="1ca06989-b930-49f1-b11a-9ff96ebaa5f5" providerId="ADAL" clId="{79298B84-BE17-468E-8CB9-6CEACE7A80D8}" dt="2023-12-12T08:32:09.296" v="1030" actId="1035"/>
          <ac:spMkLst>
            <pc:docMk/>
            <pc:sldMk cId="2451945762" sldId="313"/>
            <ac:spMk id="22" creationId="{E8B6A596-0B15-4B4E-8EB4-CE314E7CD985}"/>
          </ac:spMkLst>
        </pc:spChg>
        <pc:spChg chg="add mod">
          <ac:chgData name="Miguel Ángel Campo Bescós" userId="1ca06989-b930-49f1-b11a-9ff96ebaa5f5" providerId="ADAL" clId="{79298B84-BE17-468E-8CB9-6CEACE7A80D8}" dt="2023-12-12T08:32:09.296" v="1030" actId="1035"/>
          <ac:spMkLst>
            <pc:docMk/>
            <pc:sldMk cId="2451945762" sldId="313"/>
            <ac:spMk id="23" creationId="{72844F03-BA87-4744-BC26-9CB70EED080D}"/>
          </ac:spMkLst>
        </pc:spChg>
        <pc:spChg chg="add mod">
          <ac:chgData name="Miguel Ángel Campo Bescós" userId="1ca06989-b930-49f1-b11a-9ff96ebaa5f5" providerId="ADAL" clId="{79298B84-BE17-468E-8CB9-6CEACE7A80D8}" dt="2023-12-12T08:32:09.296" v="1030" actId="1035"/>
          <ac:spMkLst>
            <pc:docMk/>
            <pc:sldMk cId="2451945762" sldId="313"/>
            <ac:spMk id="30" creationId="{3027E1A9-DD72-4C06-BE98-563005EFE0DE}"/>
          </ac:spMkLst>
        </pc:spChg>
        <pc:spChg chg="add del mod">
          <ac:chgData name="Miguel Ángel Campo Bescós" userId="1ca06989-b930-49f1-b11a-9ff96ebaa5f5" providerId="ADAL" clId="{79298B84-BE17-468E-8CB9-6CEACE7A80D8}" dt="2023-12-12T08:31:34.341" v="1020" actId="478"/>
          <ac:spMkLst>
            <pc:docMk/>
            <pc:sldMk cId="2451945762" sldId="313"/>
            <ac:spMk id="31" creationId="{9963EBD8-152E-4A59-9115-7EBAA8484B32}"/>
          </ac:spMkLst>
        </pc:spChg>
        <pc:spChg chg="add mod">
          <ac:chgData name="Miguel Ángel Campo Bescós" userId="1ca06989-b930-49f1-b11a-9ff96ebaa5f5" providerId="ADAL" clId="{79298B84-BE17-468E-8CB9-6CEACE7A80D8}" dt="2023-12-12T08:32:33.175" v="1039" actId="1037"/>
          <ac:spMkLst>
            <pc:docMk/>
            <pc:sldMk cId="2451945762" sldId="313"/>
            <ac:spMk id="32" creationId="{56691B7A-50BE-4EE3-9DD6-F4863EE4003C}"/>
          </ac:spMkLst>
        </pc:spChg>
        <pc:spChg chg="add mod">
          <ac:chgData name="Miguel Ángel Campo Bescós" userId="1ca06989-b930-49f1-b11a-9ff96ebaa5f5" providerId="ADAL" clId="{79298B84-BE17-468E-8CB9-6CEACE7A80D8}" dt="2023-12-12T08:32:33.175" v="1039" actId="1037"/>
          <ac:spMkLst>
            <pc:docMk/>
            <pc:sldMk cId="2451945762" sldId="313"/>
            <ac:spMk id="33" creationId="{2C71DDC8-1F56-4022-B072-6EB60170ED82}"/>
          </ac:spMkLst>
        </pc:spChg>
        <pc:spChg chg="add mod">
          <ac:chgData name="Miguel Ángel Campo Bescós" userId="1ca06989-b930-49f1-b11a-9ff96ebaa5f5" providerId="ADAL" clId="{79298B84-BE17-468E-8CB9-6CEACE7A80D8}" dt="2023-12-12T08:32:33.175" v="1039" actId="1037"/>
          <ac:spMkLst>
            <pc:docMk/>
            <pc:sldMk cId="2451945762" sldId="313"/>
            <ac:spMk id="36" creationId="{2F3B4AD2-0AC9-4038-89F8-CB8CE3E9A2C4}"/>
          </ac:spMkLst>
        </pc:spChg>
        <pc:spChg chg="add mod">
          <ac:chgData name="Miguel Ángel Campo Bescós" userId="1ca06989-b930-49f1-b11a-9ff96ebaa5f5" providerId="ADAL" clId="{79298B84-BE17-468E-8CB9-6CEACE7A80D8}" dt="2023-12-12T08:32:33.175" v="1039" actId="1037"/>
          <ac:spMkLst>
            <pc:docMk/>
            <pc:sldMk cId="2451945762" sldId="313"/>
            <ac:spMk id="37" creationId="{4CBB1F30-0AF9-44EF-B353-A5284562FFE3}"/>
          </ac:spMkLst>
        </pc:spChg>
        <pc:spChg chg="add mod">
          <ac:chgData name="Miguel Ángel Campo Bescós" userId="1ca06989-b930-49f1-b11a-9ff96ebaa5f5" providerId="ADAL" clId="{79298B84-BE17-468E-8CB9-6CEACE7A80D8}" dt="2023-12-12T08:32:33.175" v="1039" actId="1037"/>
          <ac:spMkLst>
            <pc:docMk/>
            <pc:sldMk cId="2451945762" sldId="313"/>
            <ac:spMk id="38" creationId="{B7B9551F-6363-418D-8727-D7CB5A618EC2}"/>
          </ac:spMkLst>
        </pc:spChg>
        <pc:spChg chg="add mod">
          <ac:chgData name="Miguel Ángel Campo Bescós" userId="1ca06989-b930-49f1-b11a-9ff96ebaa5f5" providerId="ADAL" clId="{79298B84-BE17-468E-8CB9-6CEACE7A80D8}" dt="2023-12-12T08:32:33.175" v="1039" actId="1037"/>
          <ac:spMkLst>
            <pc:docMk/>
            <pc:sldMk cId="2451945762" sldId="313"/>
            <ac:spMk id="39" creationId="{4ADF29DC-2911-4BA8-B26D-2AB107AE97B6}"/>
          </ac:spMkLst>
        </pc:spChg>
        <pc:grpChg chg="del">
          <ac:chgData name="Miguel Ángel Campo Bescós" userId="1ca06989-b930-49f1-b11a-9ff96ebaa5f5" providerId="ADAL" clId="{79298B84-BE17-468E-8CB9-6CEACE7A80D8}" dt="2023-12-12T08:28:17.952" v="801" actId="478"/>
          <ac:grpSpMkLst>
            <pc:docMk/>
            <pc:sldMk cId="2451945762" sldId="313"/>
            <ac:grpSpMk id="8" creationId="{663BCCD8-E3A4-4949-9585-B3F5E964885B}"/>
          </ac:grpSpMkLst>
        </pc:grpChg>
        <pc:picChg chg="mod">
          <ac:chgData name="Miguel Ángel Campo Bescós" userId="1ca06989-b930-49f1-b11a-9ff96ebaa5f5" providerId="ADAL" clId="{79298B84-BE17-468E-8CB9-6CEACE7A80D8}" dt="2023-12-12T08:32:36.848" v="1043" actId="1035"/>
          <ac:picMkLst>
            <pc:docMk/>
            <pc:sldMk cId="2451945762" sldId="313"/>
            <ac:picMk id="4" creationId="{1B9E9875-E4D2-44AA-A6E1-BCF876BEE0C4}"/>
          </ac:picMkLst>
        </pc:picChg>
        <pc:picChg chg="del">
          <ac:chgData name="Miguel Ángel Campo Bescós" userId="1ca06989-b930-49f1-b11a-9ff96ebaa5f5" providerId="ADAL" clId="{79298B84-BE17-468E-8CB9-6CEACE7A80D8}" dt="2023-12-12T08:28:15.957" v="800" actId="478"/>
          <ac:picMkLst>
            <pc:docMk/>
            <pc:sldMk cId="2451945762" sldId="313"/>
            <ac:picMk id="7" creationId="{2AF29299-FA82-4F8B-BB03-CC47A73B5FB1}"/>
          </ac:picMkLst>
        </pc:picChg>
        <pc:picChg chg="del">
          <ac:chgData name="Miguel Ángel Campo Bescós" userId="1ca06989-b930-49f1-b11a-9ff96ebaa5f5" providerId="ADAL" clId="{79298B84-BE17-468E-8CB9-6CEACE7A80D8}" dt="2023-12-12T08:28:15.453" v="799" actId="478"/>
          <ac:picMkLst>
            <pc:docMk/>
            <pc:sldMk cId="2451945762" sldId="313"/>
            <ac:picMk id="17" creationId="{F4D8FF37-EC41-4CEE-92E2-BAA1231A6376}"/>
          </ac:picMkLst>
        </pc:picChg>
        <pc:picChg chg="add mod">
          <ac:chgData name="Miguel Ángel Campo Bescós" userId="1ca06989-b930-49f1-b11a-9ff96ebaa5f5" providerId="ADAL" clId="{79298B84-BE17-468E-8CB9-6CEACE7A80D8}" dt="2023-12-12T08:32:09.296" v="1030" actId="1035"/>
          <ac:picMkLst>
            <pc:docMk/>
            <pc:sldMk cId="2451945762" sldId="313"/>
            <ac:picMk id="24" creationId="{F8BA9EAD-B694-4436-ACC0-B0900848D3CB}"/>
          </ac:picMkLst>
        </pc:picChg>
        <pc:picChg chg="add mod">
          <ac:chgData name="Miguel Ángel Campo Bescós" userId="1ca06989-b930-49f1-b11a-9ff96ebaa5f5" providerId="ADAL" clId="{79298B84-BE17-468E-8CB9-6CEACE7A80D8}" dt="2023-12-12T08:32:09.296" v="1030" actId="1035"/>
          <ac:picMkLst>
            <pc:docMk/>
            <pc:sldMk cId="2451945762" sldId="313"/>
            <ac:picMk id="25" creationId="{EFE6E075-E4AD-4039-B211-0515F43D8819}"/>
          </ac:picMkLst>
        </pc:picChg>
        <pc:picChg chg="add mod">
          <ac:chgData name="Miguel Ángel Campo Bescós" userId="1ca06989-b930-49f1-b11a-9ff96ebaa5f5" providerId="ADAL" clId="{79298B84-BE17-468E-8CB9-6CEACE7A80D8}" dt="2023-12-12T08:32:09.296" v="1030" actId="1035"/>
          <ac:picMkLst>
            <pc:docMk/>
            <pc:sldMk cId="2451945762" sldId="313"/>
            <ac:picMk id="26" creationId="{38C91847-30C3-452C-8C17-E37D75E8BDEF}"/>
          </ac:picMkLst>
        </pc:picChg>
        <pc:picChg chg="add mod">
          <ac:chgData name="Miguel Ángel Campo Bescós" userId="1ca06989-b930-49f1-b11a-9ff96ebaa5f5" providerId="ADAL" clId="{79298B84-BE17-468E-8CB9-6CEACE7A80D8}" dt="2023-12-12T08:32:09.296" v="1030" actId="1035"/>
          <ac:picMkLst>
            <pc:docMk/>
            <pc:sldMk cId="2451945762" sldId="313"/>
            <ac:picMk id="27" creationId="{F4E67E3D-4700-4C4D-9C7E-5384E32D8601}"/>
          </ac:picMkLst>
        </pc:picChg>
        <pc:picChg chg="add mod">
          <ac:chgData name="Miguel Ángel Campo Bescós" userId="1ca06989-b930-49f1-b11a-9ff96ebaa5f5" providerId="ADAL" clId="{79298B84-BE17-468E-8CB9-6CEACE7A80D8}" dt="2023-12-12T08:32:09.296" v="1030" actId="1035"/>
          <ac:picMkLst>
            <pc:docMk/>
            <pc:sldMk cId="2451945762" sldId="313"/>
            <ac:picMk id="28" creationId="{578CA457-63C5-4786-88A6-23ADB94CB4D4}"/>
          </ac:picMkLst>
        </pc:picChg>
        <pc:picChg chg="add mod">
          <ac:chgData name="Miguel Ángel Campo Bescós" userId="1ca06989-b930-49f1-b11a-9ff96ebaa5f5" providerId="ADAL" clId="{79298B84-BE17-468E-8CB9-6CEACE7A80D8}" dt="2023-12-12T08:32:09.296" v="1030" actId="1035"/>
          <ac:picMkLst>
            <pc:docMk/>
            <pc:sldMk cId="2451945762" sldId="313"/>
            <ac:picMk id="29" creationId="{7CC2B993-B8BF-412D-9476-61E93834A03F}"/>
          </ac:picMkLst>
        </pc:picChg>
        <pc:picChg chg="add mod">
          <ac:chgData name="Miguel Ángel Campo Bescós" userId="1ca06989-b930-49f1-b11a-9ff96ebaa5f5" providerId="ADAL" clId="{79298B84-BE17-468E-8CB9-6CEACE7A80D8}" dt="2023-12-12T08:32:19.757" v="1033" actId="1076"/>
          <ac:picMkLst>
            <pc:docMk/>
            <pc:sldMk cId="2451945762" sldId="313"/>
            <ac:picMk id="2050" creationId="{7FA9228C-4CEA-49A5-A7DB-3559409B80F5}"/>
          </ac:picMkLst>
        </pc:picChg>
        <pc:cxnChg chg="add mod">
          <ac:chgData name="Miguel Ángel Campo Bescós" userId="1ca06989-b930-49f1-b11a-9ff96ebaa5f5" providerId="ADAL" clId="{79298B84-BE17-468E-8CB9-6CEACE7A80D8}" dt="2023-12-12T08:32:33.175" v="1039" actId="1037"/>
          <ac:cxnSpMkLst>
            <pc:docMk/>
            <pc:sldMk cId="2451945762" sldId="313"/>
            <ac:cxnSpMk id="34" creationId="{2FCFCFF7-E253-45CD-973C-429015B37F23}"/>
          </ac:cxnSpMkLst>
        </pc:cxnChg>
        <pc:cxnChg chg="add mod">
          <ac:chgData name="Miguel Ángel Campo Bescós" userId="1ca06989-b930-49f1-b11a-9ff96ebaa5f5" providerId="ADAL" clId="{79298B84-BE17-468E-8CB9-6CEACE7A80D8}" dt="2023-12-12T08:32:33.175" v="1039" actId="1037"/>
          <ac:cxnSpMkLst>
            <pc:docMk/>
            <pc:sldMk cId="2451945762" sldId="313"/>
            <ac:cxnSpMk id="35" creationId="{1176A397-08DF-4F38-BFFE-986AEDECC13C}"/>
          </ac:cxnSpMkLst>
        </pc:cxnChg>
        <pc:cxnChg chg="add mod">
          <ac:chgData name="Miguel Ángel Campo Bescós" userId="1ca06989-b930-49f1-b11a-9ff96ebaa5f5" providerId="ADAL" clId="{79298B84-BE17-468E-8CB9-6CEACE7A80D8}" dt="2023-12-12T08:32:33.175" v="1039" actId="1037"/>
          <ac:cxnSpMkLst>
            <pc:docMk/>
            <pc:sldMk cId="2451945762" sldId="313"/>
            <ac:cxnSpMk id="40" creationId="{12A7E9DC-6E29-40DD-89AA-914222A9859D}"/>
          </ac:cxnSpMkLst>
        </pc:cxnChg>
        <pc:cxnChg chg="add mod">
          <ac:chgData name="Miguel Ángel Campo Bescós" userId="1ca06989-b930-49f1-b11a-9ff96ebaa5f5" providerId="ADAL" clId="{79298B84-BE17-468E-8CB9-6CEACE7A80D8}" dt="2023-12-12T08:32:33.175" v="1039" actId="1037"/>
          <ac:cxnSpMkLst>
            <pc:docMk/>
            <pc:sldMk cId="2451945762" sldId="313"/>
            <ac:cxnSpMk id="41" creationId="{B76B3BAA-F6BB-4F26-B49A-77BBD44D9266}"/>
          </ac:cxnSpMkLst>
        </pc:cxnChg>
        <pc:cxnChg chg="add mod">
          <ac:chgData name="Miguel Ángel Campo Bescós" userId="1ca06989-b930-49f1-b11a-9ff96ebaa5f5" providerId="ADAL" clId="{79298B84-BE17-468E-8CB9-6CEACE7A80D8}" dt="2023-12-12T08:32:33.175" v="1039" actId="1037"/>
          <ac:cxnSpMkLst>
            <pc:docMk/>
            <pc:sldMk cId="2451945762" sldId="313"/>
            <ac:cxnSpMk id="42" creationId="{DDC2ECD6-8296-4156-B99B-40148A256D60}"/>
          </ac:cxnSpMkLst>
        </pc:cxnChg>
      </pc:sldChg>
      <pc:sldChg chg="addSp delSp modSp add">
        <pc:chgData name="Miguel Ángel Campo Bescós" userId="1ca06989-b930-49f1-b11a-9ff96ebaa5f5" providerId="ADAL" clId="{79298B84-BE17-468E-8CB9-6CEACE7A80D8}" dt="2023-12-12T08:54:18.979" v="1241" actId="14100"/>
        <pc:sldMkLst>
          <pc:docMk/>
          <pc:sldMk cId="659088916" sldId="314"/>
        </pc:sldMkLst>
        <pc:spChg chg="add mod">
          <ac:chgData name="Miguel Ángel Campo Bescós" userId="1ca06989-b930-49f1-b11a-9ff96ebaa5f5" providerId="ADAL" clId="{79298B84-BE17-468E-8CB9-6CEACE7A80D8}" dt="2023-12-12T08:44:57.399" v="1177" actId="20577"/>
          <ac:spMkLst>
            <pc:docMk/>
            <pc:sldMk cId="659088916" sldId="314"/>
            <ac:spMk id="2" creationId="{2910CC49-EA2D-45B4-AE14-A96EAD992A44}"/>
          </ac:spMkLst>
        </pc:spChg>
        <pc:spChg chg="add del mod">
          <ac:chgData name="Miguel Ángel Campo Bescós" userId="1ca06989-b930-49f1-b11a-9ff96ebaa5f5" providerId="ADAL" clId="{79298B84-BE17-468E-8CB9-6CEACE7A80D8}" dt="2023-12-12T08:54:18.979" v="1241" actId="14100"/>
          <ac:spMkLst>
            <pc:docMk/>
            <pc:sldMk cId="659088916" sldId="314"/>
            <ac:spMk id="3" creationId="{21FCEB52-0F86-4036-9B1E-B5ED76D6092F}"/>
          </ac:spMkLst>
        </pc:spChg>
        <pc:spChg chg="add del mod">
          <ac:chgData name="Miguel Ángel Campo Bescós" userId="1ca06989-b930-49f1-b11a-9ff96ebaa5f5" providerId="ADAL" clId="{79298B84-BE17-468E-8CB9-6CEACE7A80D8}" dt="2023-12-12T08:38:32.828" v="1100" actId="478"/>
          <ac:spMkLst>
            <pc:docMk/>
            <pc:sldMk cId="659088916" sldId="314"/>
            <ac:spMk id="4" creationId="{487D746B-EA6B-4B9C-BCEE-EB310809D967}"/>
          </ac:spMkLst>
        </pc:spChg>
        <pc:spChg chg="add del mod">
          <ac:chgData name="Miguel Ángel Campo Bescós" userId="1ca06989-b930-49f1-b11a-9ff96ebaa5f5" providerId="ADAL" clId="{79298B84-BE17-468E-8CB9-6CEACE7A80D8}" dt="2023-12-12T08:48:22.406" v="1230"/>
          <ac:spMkLst>
            <pc:docMk/>
            <pc:sldMk cId="659088916" sldId="314"/>
            <ac:spMk id="7" creationId="{CE0500D6-2030-4DAE-92C8-864185006612}"/>
          </ac:spMkLst>
        </pc:spChg>
        <pc:spChg chg="add mod">
          <ac:chgData name="Miguel Ángel Campo Bescós" userId="1ca06989-b930-49f1-b11a-9ff96ebaa5f5" providerId="ADAL" clId="{79298B84-BE17-468E-8CB9-6CEACE7A80D8}" dt="2023-12-12T08:48:45.487" v="1238" actId="1076"/>
          <ac:spMkLst>
            <pc:docMk/>
            <pc:sldMk cId="659088916" sldId="314"/>
            <ac:spMk id="12" creationId="{702CC764-C82C-4C04-BCC8-DAD8B1BB54B8}"/>
          </ac:spMkLst>
        </pc:spChg>
        <pc:picChg chg="add mod">
          <ac:chgData name="Miguel Ángel Campo Bescós" userId="1ca06989-b930-49f1-b11a-9ff96ebaa5f5" providerId="ADAL" clId="{79298B84-BE17-468E-8CB9-6CEACE7A80D8}" dt="2023-12-12T08:45:01.533" v="1178" actId="1076"/>
          <ac:picMkLst>
            <pc:docMk/>
            <pc:sldMk cId="659088916" sldId="314"/>
            <ac:picMk id="8" creationId="{2D35EBB0-5DE8-45B8-BD98-268C13FC47CA}"/>
          </ac:picMkLst>
        </pc:picChg>
        <pc:picChg chg="add mod">
          <ac:chgData name="Miguel Ángel Campo Bescós" userId="1ca06989-b930-49f1-b11a-9ff96ebaa5f5" providerId="ADAL" clId="{79298B84-BE17-468E-8CB9-6CEACE7A80D8}" dt="2023-12-12T08:48:51.103" v="1240" actId="1076"/>
          <ac:picMkLst>
            <pc:docMk/>
            <pc:sldMk cId="659088916" sldId="314"/>
            <ac:picMk id="10" creationId="{AEB09515-9AFE-443D-A164-B37C86A275E2}"/>
          </ac:picMkLst>
        </pc:picChg>
        <pc:picChg chg="del">
          <ac:chgData name="Miguel Ángel Campo Bescós" userId="1ca06989-b930-49f1-b11a-9ff96ebaa5f5" providerId="ADAL" clId="{79298B84-BE17-468E-8CB9-6CEACE7A80D8}" dt="2023-12-12T08:37:37.708" v="1093" actId="478"/>
          <ac:picMkLst>
            <pc:docMk/>
            <pc:sldMk cId="659088916" sldId="314"/>
            <ac:picMk id="15" creationId="{6A301A26-B55B-4158-B252-987715FDEB0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8E287FCB-7D07-4F74-81AC-A174BCB2D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461F18F7-251C-4F06-B825-6126641397A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47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F8D2728-2BAF-4262-B1DE-266F36B91D9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s-ES" noProof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C9C3EA9-D584-4AC1-B020-10B2E4EF0AB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E0B71F76-659D-48F2-9AF0-81E86014EE5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D3ED869-AC4C-4D72-B92C-195946C1A91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F65B12CD-79CE-45E6-BB47-EFB4CD9C66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D173C6A0-DFB6-494F-BE29-C4E42B0EF6E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BAED7223-0DF2-4EBD-AF7E-FE28F79A2D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9B276C13-4ECA-4E13-BD6B-11DEA21B4912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1</a:t>
            </a:fld>
            <a:endParaRPr lang="es-ES" altLang="es-ES" sz="140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4DC13E3C-C9E0-4B72-B127-3C3A609C21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AAC959F0-F570-49DB-A101-3D0A7B7B3E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10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06742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11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45714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12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53256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13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49915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14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36597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15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1353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16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4407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2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2216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3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29936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4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68734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5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3879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6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35666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7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altLang="es-ES" dirty="0"/>
              <a:t>Desde el punto de vista de la UPNA y teniendo en cuenta su rol en este proyecto: Contextualización del proyecto, importancia de la I+D+i en general a nivel global y, en particular, enfocado en el sector agroalimentario y, rol de la universidad en el proyecto e importancia de su participación en este tipo de proyectos.</a:t>
            </a:r>
          </a:p>
        </p:txBody>
      </p:sp>
    </p:spTree>
    <p:extLst>
      <p:ext uri="{BB962C8B-B14F-4D97-AF65-F5344CB8AC3E}">
        <p14:creationId xmlns:p14="http://schemas.microsoft.com/office/powerpoint/2010/main" val="3890922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8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altLang="es-ES" dirty="0"/>
              <a:t>Desde el punto de vista de la UPNA y teniendo en cuenta su rol en este proyecto: Contextualización del proyecto, importancia de la I+D+i en general a nivel global y, en particular, enfocado en el sector agroalimentario y, rol de la universidad en el proyecto e importancia de su participación en este tipo de proyectos.</a:t>
            </a:r>
          </a:p>
        </p:txBody>
      </p:sp>
    </p:spTree>
    <p:extLst>
      <p:ext uri="{BB962C8B-B14F-4D97-AF65-F5344CB8AC3E}">
        <p14:creationId xmlns:p14="http://schemas.microsoft.com/office/powerpoint/2010/main" val="2017740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860F6-53CB-49AF-8951-4DA0CE9028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5"/>
              </a:spcBef>
              <a:buClrTx/>
              <a:buFontTx/>
              <a:buNone/>
            </a:pPr>
            <a:fld id="{048F2B99-D30A-4451-838C-FD62419DB115}" type="slidenum">
              <a:rPr lang="es-ES" altLang="es-ES" sz="1400" smtClean="0"/>
              <a:pPr>
                <a:spcBef>
                  <a:spcPts val="25"/>
                </a:spcBef>
                <a:buClrTx/>
                <a:buFontTx/>
                <a:buNone/>
              </a:pPr>
              <a:t>9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B1C7527-AC35-4FA9-9768-01DF7B7D2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EBB5FAE3-4A7B-4847-877D-127EA0F4A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8320C4-0ADA-4305-AB70-9D3F0149AB6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F647C1-F862-4462-8D58-A8B02148E6E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F31DFF-6C71-41B0-AB6E-144C63D1846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8F16E-9130-4AEE-A3B6-C0AF5CF11CC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39664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628549-1FA3-4531-980E-6B7ACEBFBAE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508CED-3AF2-495A-B26E-606BD8E3A4C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0D4EAB-AEF0-4FE7-8780-1C17F6A49A2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CF418-226C-42DB-B9B0-55EB3B86A20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31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4088" y="225425"/>
            <a:ext cx="2266950" cy="438626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48450" cy="438626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D830C2-28A2-4A15-AA19-3C582E3835A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72232-FEDE-4250-A1DD-DD2144FC3BC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49DB33-B111-438D-857C-40F7ED72585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B70F7-7574-43FD-B728-82B4DF61348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5860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238" y="225425"/>
            <a:ext cx="9067800" cy="9429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E762809-C55D-4E93-8020-293958FFBC5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5FA34A-27D6-4EEB-8526-A1C1FCC4F2F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D75814-C690-484C-86E2-555EB23A9E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B7B41-E39C-4B5E-A469-F991B1F896E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906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D116E1-386B-4656-B5A1-83FE3014EE3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A805FD-6DE3-4D25-AFF2-17DA6B6F6C9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0153F-336E-49FD-9D75-94E7EBED44D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E70E3-19B1-4A4B-B476-55F2108FC88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5947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EC6886-7EB4-41C0-AE4F-F8C849F62FE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5DA6D9-07A6-4B90-B558-66C607ECAA9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262F48-3362-4335-A8C0-E1CE2D87A3C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AAAAD-44B6-4457-B22F-53C287E1FC4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2496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45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7700" cy="32845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BB5ECB2-825C-49B4-B604-A5904FF4470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2DF8CE7-F4BD-42B3-B194-71FF645FFDE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69F2CB7-D0E2-4F91-8832-14C2E6F3095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2068D-2D78-40C9-A00C-CF2AFEED7D6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67958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9043DD5-0DFA-4AA1-9B20-19610E0D81A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AD4CE61-917A-4D35-9AFF-E02CF68680C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391A803-DD34-4BF8-BB2F-E03C0B44678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F0B45-0A7C-4B5D-AB81-477FEF598F4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1099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5CDC131-E7A8-4743-A0DC-018F2B2AADA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9B4DF5-68CC-43FD-8616-4258C96AE13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7697FB-6FC8-4433-B3DF-76447316A42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B22C6-BD19-4F78-ADA1-D5878B7472A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1758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161BD36-8EE1-4A5C-AABB-85FC924F598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240B2D-1299-4EA7-82D0-6BA8EECFCF6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82F411-44F9-4233-8DB2-DDBF0A60BA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C52AA-6135-4D82-8DBE-04CAE055F16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9136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0B2B932-5816-4E6F-9344-E90666B78B3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0AA2FDD-ECA8-4854-8C92-453A438366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97821BC-4BDC-4F35-A402-9DA72D991AF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F6EE2-7307-457F-87D5-C95211A1C3A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2648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02C2F5E-D887-44B8-AB2D-CA8B42CEB97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5DA6989-B0D9-4A25-8332-52F3EB1EBA5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7668B3-389F-4907-9AAF-011EFC5FDA2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B6312-510F-45B3-8AFA-76F9ECED147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2418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870CCD0-9362-4539-B0C2-F8C6FE96B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67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Pulse para editar el formato del texto de título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0354AE6-391E-4F88-811D-67156FC7C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7150"/>
            <a:ext cx="9067800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Pulse para editar el formato de texto del esquema</a:t>
            </a:r>
          </a:p>
          <a:p>
            <a:pPr lvl="1"/>
            <a:r>
              <a:rPr lang="en-GB" altLang="es-ES"/>
              <a:t>Segundo nivel del esquema</a:t>
            </a:r>
          </a:p>
          <a:p>
            <a:pPr lvl="2"/>
            <a:r>
              <a:rPr lang="en-GB" altLang="es-ES"/>
              <a:t>Tercer nivel del esquema</a:t>
            </a:r>
          </a:p>
          <a:p>
            <a:pPr lvl="3"/>
            <a:r>
              <a:rPr lang="en-GB" altLang="es-ES"/>
              <a:t>Cuarto nivel del esquema</a:t>
            </a:r>
          </a:p>
          <a:p>
            <a:pPr lvl="4"/>
            <a:r>
              <a:rPr lang="en-GB" altLang="es-ES"/>
              <a:t>Quinto nivel del esquema</a:t>
            </a:r>
          </a:p>
          <a:p>
            <a:pPr lvl="4"/>
            <a:r>
              <a:rPr lang="en-GB" altLang="es-ES"/>
              <a:t>Sexto nivel del esquema</a:t>
            </a:r>
          </a:p>
          <a:p>
            <a:pPr lvl="4"/>
            <a:r>
              <a:rPr lang="en-GB" altLang="es-ES"/>
              <a:t>Séptimo nivel del esquema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0190CBC-0BD9-4540-B154-F6ECB1ADEF3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5165725"/>
            <a:ext cx="2344737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23ABCC6-100F-4648-95F8-1B2B0FBF691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165725"/>
            <a:ext cx="31924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CA072A2-C81D-4C6C-A7A5-D2718AC2D41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44737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6342256D-7028-4373-A172-7EF8717DE8A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38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5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7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88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0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hyperlink" Target="https://doi.org/10.3390/s23229255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tif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7.jpg"/><Relationship Id="rId4" Type="http://schemas.openxmlformats.org/officeDocument/2006/relationships/image" Target="../media/image23.tif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7.jpg"/><Relationship Id="rId4" Type="http://schemas.openxmlformats.org/officeDocument/2006/relationships/image" Target="../media/image2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hyperlink" Target="https://www.unavarra.es/isfood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652EB17E-EF25-4D6B-ABEA-C5E6E3A74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9227"/>
            <a:ext cx="9070975" cy="1385888"/>
          </a:xfrm>
        </p:spPr>
        <p:txBody>
          <a:bodyPr/>
          <a:lstStyle/>
          <a:p>
            <a:pPr eaLnBrk="1"/>
            <a:r>
              <a:rPr lang="es-ES" altLang="es-ES" sz="6600" dirty="0" err="1">
                <a:solidFill>
                  <a:srgbClr val="009BAD"/>
                </a:solidFill>
              </a:rPr>
              <a:t>Digi</a:t>
            </a:r>
            <a:r>
              <a:rPr lang="es-ES" altLang="es-ES" sz="6600" dirty="0" err="1">
                <a:solidFill>
                  <a:srgbClr val="37AF7B"/>
                </a:solidFill>
              </a:rPr>
              <a:t>Agri</a:t>
            </a:r>
            <a:r>
              <a:rPr lang="es-ES" altLang="es-ES" sz="6600" b="1" dirty="0">
                <a:solidFill>
                  <a:srgbClr val="009BAD"/>
                </a:solidFill>
              </a:rPr>
              <a:t> </a:t>
            </a:r>
            <a:br>
              <a:rPr lang="es-ES" altLang="es-ES" sz="3200" b="1" dirty="0">
                <a:solidFill>
                  <a:srgbClr val="009BAD"/>
                </a:solidFill>
              </a:rPr>
            </a:br>
            <a:r>
              <a:rPr lang="es-ES" altLang="es-ES" sz="3200" dirty="0">
                <a:solidFill>
                  <a:srgbClr val="37AF7B"/>
                </a:solidFill>
              </a:rPr>
              <a:t>Digitalización del uso eficiente del agua de riego</a:t>
            </a:r>
          </a:p>
        </p:txBody>
      </p:sp>
      <p:sp>
        <p:nvSpPr>
          <p:cNvPr id="3075" name="Rectangle 1">
            <a:extLst>
              <a:ext uri="{FF2B5EF4-FFF2-40B4-BE49-F238E27FC236}">
                <a16:creationId xmlns:a16="http://schemas.microsoft.com/office/drawing/2014/main" id="{B7CA45C4-339C-40AB-8D07-D121BEB0A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00" y="4275435"/>
            <a:ext cx="9070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43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5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7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8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25"/>
              </a:spcBef>
            </a:pPr>
            <a:r>
              <a:rPr lang="es-ES" altLang="es-ES" sz="1400" i="1" dirty="0"/>
              <a:t>Ayudas a proyectos piloto y al desarrollo de nuevos productos, prácticas, procesos y tecnologías en el sector agrícola, alimentario y forestal 2021 (PDR Navarra 2014-2020)</a:t>
            </a:r>
          </a:p>
        </p:txBody>
      </p:sp>
      <p:sp>
        <p:nvSpPr>
          <p:cNvPr id="3076" name="Rectangle 1">
            <a:extLst>
              <a:ext uri="{FF2B5EF4-FFF2-40B4-BE49-F238E27FC236}">
                <a16:creationId xmlns:a16="http://schemas.microsoft.com/office/drawing/2014/main" id="{C094E2D6-E8E2-43D2-9AF7-C894FF25D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16" y="891059"/>
            <a:ext cx="9070975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43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5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7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8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25"/>
              </a:spcBef>
            </a:pPr>
            <a:endParaRPr lang="es-ES" altLang="es-ES" sz="2400" b="1" dirty="0">
              <a:solidFill>
                <a:srgbClr val="9D9D9D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3439E92-A0AF-4792-BC56-48001A7DF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970881"/>
            <a:ext cx="9070975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43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5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7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8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25"/>
              </a:spcBef>
            </a:pPr>
            <a:r>
              <a:rPr lang="es-ES" altLang="es-ES" sz="2400" b="1" dirty="0">
                <a:solidFill>
                  <a:schemeClr val="tx1"/>
                </a:solidFill>
              </a:rPr>
              <a:t>I+D+i en la eficiencia del agua de riego</a:t>
            </a:r>
          </a:p>
          <a:p>
            <a:pPr algn="ctr" eaLnBrk="1">
              <a:spcBef>
                <a:spcPts val="25"/>
              </a:spcBef>
            </a:pPr>
            <a:endParaRPr lang="es-ES" altLang="es-ES" sz="2400" b="1" dirty="0">
              <a:solidFill>
                <a:schemeClr val="tx1"/>
              </a:solidFill>
            </a:endParaRPr>
          </a:p>
          <a:p>
            <a:pPr algn="ctr" eaLnBrk="1">
              <a:spcBef>
                <a:spcPts val="25"/>
              </a:spcBef>
            </a:pPr>
            <a:r>
              <a:rPr lang="es-ES" altLang="es-ES" sz="2400" b="1" dirty="0">
                <a:solidFill>
                  <a:schemeClr val="tx1"/>
                </a:solidFill>
              </a:rPr>
              <a:t> Jornada III: Presentación de Resultados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B680CAD-549A-4CE8-B479-D1864AF4B526}"/>
              </a:ext>
            </a:extLst>
          </p:cNvPr>
          <p:cNvSpPr/>
          <p:nvPr/>
        </p:nvSpPr>
        <p:spPr bwMode="auto">
          <a:xfrm>
            <a:off x="395511" y="1050033"/>
            <a:ext cx="9289602" cy="38239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2" descr="Vector gratuito conjunto de planta peapod">
            <a:extLst>
              <a:ext uri="{FF2B5EF4-FFF2-40B4-BE49-F238E27FC236}">
                <a16:creationId xmlns:a16="http://schemas.microsoft.com/office/drawing/2014/main" id="{861DD97D-D798-47BC-9E66-8AB680862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1774" y="1811794"/>
            <a:ext cx="1861088" cy="26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0AB752E-4E3B-4A58-A8B5-83D198EAC6BF}"/>
              </a:ext>
            </a:extLst>
          </p:cNvPr>
          <p:cNvSpPr/>
          <p:nvPr/>
        </p:nvSpPr>
        <p:spPr>
          <a:xfrm rot="16200000">
            <a:off x="3195087" y="2858588"/>
            <a:ext cx="17620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¿Contenido de </a:t>
            </a:r>
          </a:p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humedad?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D3D714-BBF9-4A33-A001-64FAA75A1AD5}"/>
              </a:ext>
            </a:extLst>
          </p:cNvPr>
          <p:cNvSpPr/>
          <p:nvPr/>
        </p:nvSpPr>
        <p:spPr>
          <a:xfrm>
            <a:off x="5981258" y="4235587"/>
            <a:ext cx="27638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¿Fuerza de retención?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A2A1087-46D2-4EDC-82AB-70CC374ADB9D}"/>
              </a:ext>
            </a:extLst>
          </p:cNvPr>
          <p:cNvSpPr/>
          <p:nvPr/>
        </p:nvSpPr>
        <p:spPr>
          <a:xfrm>
            <a:off x="4237722" y="1298959"/>
            <a:ext cx="38731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Estrategia de riego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1A00CFE0-91D8-4A09-BF50-E0A37FEF993E}"/>
              </a:ext>
            </a:extLst>
          </p:cNvPr>
          <p:cNvCxnSpPr/>
          <p:nvPr/>
        </p:nvCxnSpPr>
        <p:spPr bwMode="auto">
          <a:xfrm>
            <a:off x="4419056" y="4131419"/>
            <a:ext cx="3024336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617B0B6-4965-49BC-BDD8-08EC1D1BE5BC}"/>
              </a:ext>
            </a:extLst>
          </p:cNvPr>
          <p:cNvCxnSpPr/>
          <p:nvPr/>
        </p:nvCxnSpPr>
        <p:spPr bwMode="auto">
          <a:xfrm flipV="1">
            <a:off x="4676784" y="2436588"/>
            <a:ext cx="0" cy="179651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DAC7CD6F-0C08-4318-8795-74B9221EFD13}"/>
              </a:ext>
            </a:extLst>
          </p:cNvPr>
          <p:cNvSpPr/>
          <p:nvPr/>
        </p:nvSpPr>
        <p:spPr bwMode="auto">
          <a:xfrm>
            <a:off x="4673600" y="2638668"/>
            <a:ext cx="2672080" cy="1455812"/>
          </a:xfrm>
          <a:custGeom>
            <a:avLst/>
            <a:gdLst>
              <a:gd name="connsiteX0" fmla="*/ 0 w 2672080"/>
              <a:gd name="connsiteY0" fmla="*/ 2932 h 1455812"/>
              <a:gd name="connsiteX1" fmla="*/ 172720 w 2672080"/>
              <a:gd name="connsiteY1" fmla="*/ 2932 h 1455812"/>
              <a:gd name="connsiteX2" fmla="*/ 233680 w 2672080"/>
              <a:gd name="connsiteY2" fmla="*/ 33412 h 1455812"/>
              <a:gd name="connsiteX3" fmla="*/ 314960 w 2672080"/>
              <a:gd name="connsiteY3" fmla="*/ 104532 h 1455812"/>
              <a:gd name="connsiteX4" fmla="*/ 406400 w 2672080"/>
              <a:gd name="connsiteY4" fmla="*/ 297572 h 1455812"/>
              <a:gd name="connsiteX5" fmla="*/ 518160 w 2672080"/>
              <a:gd name="connsiteY5" fmla="*/ 582052 h 1455812"/>
              <a:gd name="connsiteX6" fmla="*/ 629920 w 2672080"/>
              <a:gd name="connsiteY6" fmla="*/ 917332 h 1455812"/>
              <a:gd name="connsiteX7" fmla="*/ 812800 w 2672080"/>
              <a:gd name="connsiteY7" fmla="*/ 1181492 h 1455812"/>
              <a:gd name="connsiteX8" fmla="*/ 1107440 w 2672080"/>
              <a:gd name="connsiteY8" fmla="*/ 1364372 h 1455812"/>
              <a:gd name="connsiteX9" fmla="*/ 1524000 w 2672080"/>
              <a:gd name="connsiteY9" fmla="*/ 1435492 h 1455812"/>
              <a:gd name="connsiteX10" fmla="*/ 2672080 w 2672080"/>
              <a:gd name="connsiteY10" fmla="*/ 1455812 h 145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2080" h="1455812">
                <a:moveTo>
                  <a:pt x="0" y="2932"/>
                </a:moveTo>
                <a:cubicBezTo>
                  <a:pt x="66886" y="392"/>
                  <a:pt x="133773" y="-2148"/>
                  <a:pt x="172720" y="2932"/>
                </a:cubicBezTo>
                <a:cubicBezTo>
                  <a:pt x="211667" y="8012"/>
                  <a:pt x="209973" y="16479"/>
                  <a:pt x="233680" y="33412"/>
                </a:cubicBezTo>
                <a:cubicBezTo>
                  <a:pt x="257387" y="50345"/>
                  <a:pt x="286173" y="60505"/>
                  <a:pt x="314960" y="104532"/>
                </a:cubicBezTo>
                <a:cubicBezTo>
                  <a:pt x="343747" y="148559"/>
                  <a:pt x="372533" y="217985"/>
                  <a:pt x="406400" y="297572"/>
                </a:cubicBezTo>
                <a:cubicBezTo>
                  <a:pt x="440267" y="377159"/>
                  <a:pt x="480907" y="478759"/>
                  <a:pt x="518160" y="582052"/>
                </a:cubicBezTo>
                <a:cubicBezTo>
                  <a:pt x="555413" y="685345"/>
                  <a:pt x="580813" y="817425"/>
                  <a:pt x="629920" y="917332"/>
                </a:cubicBezTo>
                <a:cubicBezTo>
                  <a:pt x="679027" y="1017239"/>
                  <a:pt x="733213" y="1106985"/>
                  <a:pt x="812800" y="1181492"/>
                </a:cubicBezTo>
                <a:cubicBezTo>
                  <a:pt x="892387" y="1255999"/>
                  <a:pt x="988907" y="1322039"/>
                  <a:pt x="1107440" y="1364372"/>
                </a:cubicBezTo>
                <a:cubicBezTo>
                  <a:pt x="1225973" y="1406705"/>
                  <a:pt x="1263227" y="1420252"/>
                  <a:pt x="1524000" y="1435492"/>
                </a:cubicBezTo>
                <a:cubicBezTo>
                  <a:pt x="1784773" y="1450732"/>
                  <a:pt x="2228426" y="1453272"/>
                  <a:pt x="2672080" y="1455812"/>
                </a:cubicBezTo>
              </a:path>
            </a:pathLst>
          </a:custGeom>
          <a:ln w="3810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B39478CC-F38A-432E-A155-980BC05FFFCA}"/>
              </a:ext>
            </a:extLst>
          </p:cNvPr>
          <p:cNvSpPr/>
          <p:nvPr/>
        </p:nvSpPr>
        <p:spPr bwMode="auto">
          <a:xfrm>
            <a:off x="4678680" y="2628900"/>
            <a:ext cx="2636520" cy="1287780"/>
          </a:xfrm>
          <a:custGeom>
            <a:avLst/>
            <a:gdLst>
              <a:gd name="connsiteX0" fmla="*/ 0 w 2636520"/>
              <a:gd name="connsiteY0" fmla="*/ 0 h 1287780"/>
              <a:gd name="connsiteX1" fmla="*/ 152400 w 2636520"/>
              <a:gd name="connsiteY1" fmla="*/ 7620 h 1287780"/>
              <a:gd name="connsiteX2" fmla="*/ 502920 w 2636520"/>
              <a:gd name="connsiteY2" fmla="*/ 38100 h 1287780"/>
              <a:gd name="connsiteX3" fmla="*/ 845820 w 2636520"/>
              <a:gd name="connsiteY3" fmla="*/ 190500 h 1287780"/>
              <a:gd name="connsiteX4" fmla="*/ 1485900 w 2636520"/>
              <a:gd name="connsiteY4" fmla="*/ 716280 h 1287780"/>
              <a:gd name="connsiteX5" fmla="*/ 1943100 w 2636520"/>
              <a:gd name="connsiteY5" fmla="*/ 1043940 h 1287780"/>
              <a:gd name="connsiteX6" fmla="*/ 2636520 w 2636520"/>
              <a:gd name="connsiteY6" fmla="*/ 1287780 h 1287780"/>
              <a:gd name="connsiteX7" fmla="*/ 2636520 w 2636520"/>
              <a:gd name="connsiteY7" fmla="*/ 1287780 h 128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6520" h="1287780">
                <a:moveTo>
                  <a:pt x="0" y="0"/>
                </a:moveTo>
                <a:cubicBezTo>
                  <a:pt x="34290" y="635"/>
                  <a:pt x="68580" y="1270"/>
                  <a:pt x="152400" y="7620"/>
                </a:cubicBezTo>
                <a:cubicBezTo>
                  <a:pt x="236220" y="13970"/>
                  <a:pt x="387350" y="7620"/>
                  <a:pt x="502920" y="38100"/>
                </a:cubicBezTo>
                <a:cubicBezTo>
                  <a:pt x="618490" y="68580"/>
                  <a:pt x="681990" y="77470"/>
                  <a:pt x="845820" y="190500"/>
                </a:cubicBezTo>
                <a:cubicBezTo>
                  <a:pt x="1009650" y="303530"/>
                  <a:pt x="1303020" y="574040"/>
                  <a:pt x="1485900" y="716280"/>
                </a:cubicBezTo>
                <a:cubicBezTo>
                  <a:pt x="1668780" y="858520"/>
                  <a:pt x="1751330" y="948690"/>
                  <a:pt x="1943100" y="1043940"/>
                </a:cubicBezTo>
                <a:cubicBezTo>
                  <a:pt x="2134870" y="1139190"/>
                  <a:pt x="2636520" y="1287780"/>
                  <a:pt x="2636520" y="1287780"/>
                </a:cubicBezTo>
                <a:lnTo>
                  <a:pt x="2636520" y="128778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24976A7-9DEB-4F54-82C6-63B3A7B58753}"/>
              </a:ext>
            </a:extLst>
          </p:cNvPr>
          <p:cNvSpPr txBox="1"/>
          <p:nvPr/>
        </p:nvSpPr>
        <p:spPr>
          <a:xfrm>
            <a:off x="6367905" y="318175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Arcilla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652C700-C666-416A-A82E-D772F94E557E}"/>
              </a:ext>
            </a:extLst>
          </p:cNvPr>
          <p:cNvSpPr txBox="1"/>
          <p:nvPr/>
        </p:nvSpPr>
        <p:spPr>
          <a:xfrm>
            <a:off x="6053545" y="372327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Franco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14E3BFA-622A-4DE9-BFDB-C42E6DAE08D5}"/>
              </a:ext>
            </a:extLst>
          </p:cNvPr>
          <p:cNvCxnSpPr>
            <a:cxnSpLocks/>
          </p:cNvCxnSpPr>
          <p:nvPr/>
        </p:nvCxnSpPr>
        <p:spPr bwMode="auto">
          <a:xfrm>
            <a:off x="4968304" y="2527777"/>
            <a:ext cx="0" cy="15866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F6B35EE-CF50-48C9-A9F8-B653DE3D860B}"/>
              </a:ext>
            </a:extLst>
          </p:cNvPr>
          <p:cNvCxnSpPr>
            <a:cxnSpLocks/>
          </p:cNvCxnSpPr>
          <p:nvPr/>
        </p:nvCxnSpPr>
        <p:spPr bwMode="auto">
          <a:xfrm>
            <a:off x="5832400" y="2541537"/>
            <a:ext cx="0" cy="15866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8C1BBF-C1AB-4C22-BD8B-27B9704C73B4}"/>
              </a:ext>
            </a:extLst>
          </p:cNvPr>
          <p:cNvCxnSpPr>
            <a:cxnSpLocks/>
          </p:cNvCxnSpPr>
          <p:nvPr/>
        </p:nvCxnSpPr>
        <p:spPr bwMode="auto">
          <a:xfrm>
            <a:off x="6624488" y="2544804"/>
            <a:ext cx="0" cy="15866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8B94D5B-57B4-43DD-B437-36425284991B}"/>
              </a:ext>
            </a:extLst>
          </p:cNvPr>
          <p:cNvSpPr txBox="1"/>
          <p:nvPr/>
        </p:nvSpPr>
        <p:spPr>
          <a:xfrm>
            <a:off x="143768" y="225425"/>
            <a:ext cx="932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tx1"/>
                </a:solidFill>
              </a:rPr>
              <a:t>Introducción</a:t>
            </a:r>
            <a:r>
              <a:rPr lang="es-ES" sz="2800" dirty="0">
                <a:solidFill>
                  <a:schemeClr val="tx1"/>
                </a:solidFill>
              </a:rPr>
              <a:t>. Repaso del manejo del agua en el suelo</a:t>
            </a:r>
          </a:p>
        </p:txBody>
      </p:sp>
    </p:spTree>
    <p:extLst>
      <p:ext uri="{BB962C8B-B14F-4D97-AF65-F5344CB8AC3E}">
        <p14:creationId xmlns:p14="http://schemas.microsoft.com/office/powerpoint/2010/main" val="6386407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8B3B5F8C-6ABB-4937-9126-8AEFEFC38DAC}"/>
              </a:ext>
            </a:extLst>
          </p:cNvPr>
          <p:cNvSpPr/>
          <p:nvPr/>
        </p:nvSpPr>
        <p:spPr bwMode="auto">
          <a:xfrm>
            <a:off x="503238" y="1171575"/>
            <a:ext cx="9289602" cy="38239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EA94B88-BD65-412C-B5FC-122E8C76C132}"/>
              </a:ext>
            </a:extLst>
          </p:cNvPr>
          <p:cNvSpPr txBox="1"/>
          <p:nvPr/>
        </p:nvSpPr>
        <p:spPr>
          <a:xfrm>
            <a:off x="8345638" y="2883707"/>
            <a:ext cx="945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Tiempo</a:t>
            </a:r>
          </a:p>
        </p:txBody>
      </p:sp>
      <p:pic>
        <p:nvPicPr>
          <p:cNvPr id="26" name="Picture 8" descr="Vector gratuito diagrama del ciclo de vida de una planta de frijol para la educación científica">
            <a:extLst>
              <a:ext uri="{FF2B5EF4-FFF2-40B4-BE49-F238E27FC236}">
                <a16:creationId xmlns:a16="http://schemas.microsoft.com/office/drawing/2014/main" id="{6C2D59DE-73B5-4DB8-827E-4637EC07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60" y="718930"/>
            <a:ext cx="2203903" cy="1151239"/>
          </a:xfrm>
          <a:prstGeom prst="roundRect">
            <a:avLst>
              <a:gd name="adj" fmla="val 248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1818A8FF-2309-4430-9111-029CF48C2257}"/>
              </a:ext>
            </a:extLst>
          </p:cNvPr>
          <p:cNvSpPr/>
          <p:nvPr/>
        </p:nvSpPr>
        <p:spPr bwMode="auto">
          <a:xfrm>
            <a:off x="2480003" y="3276189"/>
            <a:ext cx="480064" cy="383626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7DE2059B-A987-42BA-BA41-189A015B1C99}"/>
              </a:ext>
            </a:extLst>
          </p:cNvPr>
          <p:cNvSpPr/>
          <p:nvPr/>
        </p:nvSpPr>
        <p:spPr bwMode="auto">
          <a:xfrm>
            <a:off x="3149987" y="3257741"/>
            <a:ext cx="480064" cy="80166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77012BD-3C44-47AE-BB40-3104BA225E1C}"/>
              </a:ext>
            </a:extLst>
          </p:cNvPr>
          <p:cNvSpPr/>
          <p:nvPr/>
        </p:nvSpPr>
        <p:spPr bwMode="auto">
          <a:xfrm>
            <a:off x="6984307" y="3248338"/>
            <a:ext cx="480064" cy="140067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C6A575E0-6060-46E6-9051-D6065BDBF03B}"/>
              </a:ext>
            </a:extLst>
          </p:cNvPr>
          <p:cNvCxnSpPr>
            <a:cxnSpLocks/>
          </p:cNvCxnSpPr>
          <p:nvPr/>
        </p:nvCxnSpPr>
        <p:spPr bwMode="auto">
          <a:xfrm>
            <a:off x="2376016" y="3276189"/>
            <a:ext cx="0" cy="38238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1B81D51B-AC61-4BA9-A39C-2AABA290011A}"/>
              </a:ext>
            </a:extLst>
          </p:cNvPr>
          <p:cNvCxnSpPr>
            <a:cxnSpLocks/>
          </p:cNvCxnSpPr>
          <p:nvPr/>
        </p:nvCxnSpPr>
        <p:spPr bwMode="auto">
          <a:xfrm>
            <a:off x="6840512" y="3276189"/>
            <a:ext cx="0" cy="137281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1FBAA68-7163-4EF0-B5BB-F5B836C00DFC}"/>
              </a:ext>
            </a:extLst>
          </p:cNvPr>
          <p:cNvSpPr txBox="1"/>
          <p:nvPr/>
        </p:nvSpPr>
        <p:spPr>
          <a:xfrm rot="16200000">
            <a:off x="635441" y="4011645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aseline="-25000" dirty="0">
                <a:solidFill>
                  <a:schemeClr val="tx1"/>
                </a:solidFill>
              </a:rPr>
              <a:t>Raíces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58A60F0-1C3C-4C0A-816A-46B7EA4FBF5D}"/>
              </a:ext>
            </a:extLst>
          </p:cNvPr>
          <p:cNvSpPr txBox="1"/>
          <p:nvPr/>
        </p:nvSpPr>
        <p:spPr>
          <a:xfrm>
            <a:off x="6407827" y="388183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Z</a:t>
            </a:r>
            <a:r>
              <a:rPr lang="es-ES" baseline="-25000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1ED3A7BE-1582-43BB-AF43-7DC2B6352B65}"/>
              </a:ext>
            </a:extLst>
          </p:cNvPr>
          <p:cNvCxnSpPr>
            <a:cxnSpLocks/>
          </p:cNvCxnSpPr>
          <p:nvPr/>
        </p:nvCxnSpPr>
        <p:spPr bwMode="auto">
          <a:xfrm flipV="1">
            <a:off x="1223888" y="2098046"/>
            <a:ext cx="0" cy="115499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CD8BFD35-5086-426F-BBD4-42336F7E6E61}"/>
              </a:ext>
            </a:extLst>
          </p:cNvPr>
          <p:cNvCxnSpPr>
            <a:cxnSpLocks/>
          </p:cNvCxnSpPr>
          <p:nvPr/>
        </p:nvCxnSpPr>
        <p:spPr bwMode="auto">
          <a:xfrm>
            <a:off x="1223888" y="3253039"/>
            <a:ext cx="0" cy="139596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718E750-3FB8-4E61-8CAB-3D2E5BEA9509}"/>
              </a:ext>
            </a:extLst>
          </p:cNvPr>
          <p:cNvSpPr txBox="1"/>
          <p:nvPr/>
        </p:nvSpPr>
        <p:spPr>
          <a:xfrm rot="16200000">
            <a:off x="537192" y="2025546"/>
            <a:ext cx="942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aseline="-25000" dirty="0">
                <a:solidFill>
                  <a:schemeClr val="tx1"/>
                </a:solidFill>
              </a:rPr>
              <a:t>Vegetación</a:t>
            </a:r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E368FDED-F5A6-4E0F-BDE2-9ABB6222D11F}"/>
              </a:ext>
            </a:extLst>
          </p:cNvPr>
          <p:cNvSpPr/>
          <p:nvPr/>
        </p:nvSpPr>
        <p:spPr bwMode="auto">
          <a:xfrm>
            <a:off x="1759352" y="3240911"/>
            <a:ext cx="6748040" cy="1516284"/>
          </a:xfrm>
          <a:custGeom>
            <a:avLst/>
            <a:gdLst>
              <a:gd name="connsiteX0" fmla="*/ 0 w 6748040"/>
              <a:gd name="connsiteY0" fmla="*/ 0 h 1516284"/>
              <a:gd name="connsiteX1" fmla="*/ 1724628 w 6748040"/>
              <a:gd name="connsiteY1" fmla="*/ 891251 h 1516284"/>
              <a:gd name="connsiteX2" fmla="*/ 4363656 w 6748040"/>
              <a:gd name="connsiteY2" fmla="*/ 1342664 h 1516284"/>
              <a:gd name="connsiteX3" fmla="*/ 6748040 w 6748040"/>
              <a:gd name="connsiteY3" fmla="*/ 1516284 h 151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8040" h="1516284">
                <a:moveTo>
                  <a:pt x="0" y="0"/>
                </a:moveTo>
                <a:cubicBezTo>
                  <a:pt x="498676" y="333737"/>
                  <a:pt x="997352" y="667474"/>
                  <a:pt x="1724628" y="891251"/>
                </a:cubicBezTo>
                <a:cubicBezTo>
                  <a:pt x="2451904" y="1115028"/>
                  <a:pt x="3526421" y="1238492"/>
                  <a:pt x="4363656" y="1342664"/>
                </a:cubicBezTo>
                <a:cubicBezTo>
                  <a:pt x="5200891" y="1446836"/>
                  <a:pt x="5974465" y="1481560"/>
                  <a:pt x="6748040" y="1516284"/>
                </a:cubicBezTo>
              </a:path>
            </a:pathLst>
          </a:custGeom>
          <a:noFill/>
          <a:ln w="28575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BAE7CF21-B75A-43BC-9817-7512B1C60AD5}"/>
              </a:ext>
            </a:extLst>
          </p:cNvPr>
          <p:cNvSpPr/>
          <p:nvPr/>
        </p:nvSpPr>
        <p:spPr bwMode="auto">
          <a:xfrm>
            <a:off x="1770927" y="2141573"/>
            <a:ext cx="5868364" cy="1122488"/>
          </a:xfrm>
          <a:custGeom>
            <a:avLst/>
            <a:gdLst>
              <a:gd name="connsiteX0" fmla="*/ 0 w 5868364"/>
              <a:gd name="connsiteY0" fmla="*/ 1087764 h 1122488"/>
              <a:gd name="connsiteX1" fmla="*/ 833377 w 5868364"/>
              <a:gd name="connsiteY1" fmla="*/ 1018316 h 1122488"/>
              <a:gd name="connsiteX2" fmla="*/ 1493134 w 5868364"/>
              <a:gd name="connsiteY2" fmla="*/ 821546 h 1122488"/>
              <a:gd name="connsiteX3" fmla="*/ 2176040 w 5868364"/>
              <a:gd name="connsiteY3" fmla="*/ 208088 h 1122488"/>
              <a:gd name="connsiteX4" fmla="*/ 2453832 w 5868364"/>
              <a:gd name="connsiteY4" fmla="*/ 80766 h 1122488"/>
              <a:gd name="connsiteX5" fmla="*/ 2847372 w 5868364"/>
              <a:gd name="connsiteY5" fmla="*/ 22893 h 1122488"/>
              <a:gd name="connsiteX6" fmla="*/ 4444678 w 5868364"/>
              <a:gd name="connsiteY6" fmla="*/ 22893 h 1122488"/>
              <a:gd name="connsiteX7" fmla="*/ 5081286 w 5868364"/>
              <a:gd name="connsiteY7" fmla="*/ 300685 h 1122488"/>
              <a:gd name="connsiteX8" fmla="*/ 5370653 w 5868364"/>
              <a:gd name="connsiteY8" fmla="*/ 983592 h 1122488"/>
              <a:gd name="connsiteX9" fmla="*/ 5868364 w 5868364"/>
              <a:gd name="connsiteY9" fmla="*/ 1122488 h 1122488"/>
              <a:gd name="connsiteX10" fmla="*/ 5868364 w 5868364"/>
              <a:gd name="connsiteY10" fmla="*/ 1122488 h 112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364" h="1122488">
                <a:moveTo>
                  <a:pt x="0" y="1087764"/>
                </a:moveTo>
                <a:cubicBezTo>
                  <a:pt x="292260" y="1075225"/>
                  <a:pt x="584521" y="1062686"/>
                  <a:pt x="833377" y="1018316"/>
                </a:cubicBezTo>
                <a:cubicBezTo>
                  <a:pt x="1082233" y="973946"/>
                  <a:pt x="1269357" y="956584"/>
                  <a:pt x="1493134" y="821546"/>
                </a:cubicBezTo>
                <a:cubicBezTo>
                  <a:pt x="1716911" y="686508"/>
                  <a:pt x="2015924" y="331551"/>
                  <a:pt x="2176040" y="208088"/>
                </a:cubicBezTo>
                <a:cubicBezTo>
                  <a:pt x="2336156" y="84625"/>
                  <a:pt x="2341943" y="111632"/>
                  <a:pt x="2453832" y="80766"/>
                </a:cubicBezTo>
                <a:cubicBezTo>
                  <a:pt x="2565721" y="49900"/>
                  <a:pt x="2515564" y="32538"/>
                  <a:pt x="2847372" y="22893"/>
                </a:cubicBezTo>
                <a:cubicBezTo>
                  <a:pt x="3179180" y="13248"/>
                  <a:pt x="4072359" y="-23406"/>
                  <a:pt x="4444678" y="22893"/>
                </a:cubicBezTo>
                <a:cubicBezTo>
                  <a:pt x="4816997" y="69192"/>
                  <a:pt x="4926957" y="140568"/>
                  <a:pt x="5081286" y="300685"/>
                </a:cubicBezTo>
                <a:cubicBezTo>
                  <a:pt x="5235615" y="460801"/>
                  <a:pt x="5239473" y="846625"/>
                  <a:pt x="5370653" y="983592"/>
                </a:cubicBezTo>
                <a:cubicBezTo>
                  <a:pt x="5501833" y="1120559"/>
                  <a:pt x="5868364" y="1122488"/>
                  <a:pt x="5868364" y="1122488"/>
                </a:cubicBezTo>
                <a:lnTo>
                  <a:pt x="5868364" y="1122488"/>
                </a:ln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53C344E-B9A1-4717-9BD4-31E8EED431E2}"/>
              </a:ext>
            </a:extLst>
          </p:cNvPr>
          <p:cNvSpPr txBox="1"/>
          <p:nvPr/>
        </p:nvSpPr>
        <p:spPr>
          <a:xfrm>
            <a:off x="2043980" y="3271994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Z</a:t>
            </a:r>
            <a:r>
              <a:rPr lang="es-ES" baseline="-25000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40" name="Picture 10" descr="Vector gratuito conjunto de planta peapod">
            <a:extLst>
              <a:ext uri="{FF2B5EF4-FFF2-40B4-BE49-F238E27FC236}">
                <a16:creationId xmlns:a16="http://schemas.microsoft.com/office/drawing/2014/main" id="{467C99E7-937E-49FD-AFBC-4685FCF51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90551" y="2141573"/>
            <a:ext cx="669391" cy="141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CCF64D8A-A972-4CDC-8061-C7A1A84F899B}"/>
              </a:ext>
            </a:extLst>
          </p:cNvPr>
          <p:cNvCxnSpPr/>
          <p:nvPr/>
        </p:nvCxnSpPr>
        <p:spPr bwMode="auto">
          <a:xfrm>
            <a:off x="952687" y="3253039"/>
            <a:ext cx="7848872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4B9645C-D3CF-4B53-A5A3-AB27751EF3CD}"/>
              </a:ext>
            </a:extLst>
          </p:cNvPr>
          <p:cNvSpPr/>
          <p:nvPr/>
        </p:nvSpPr>
        <p:spPr>
          <a:xfrm>
            <a:off x="7626880" y="3937314"/>
            <a:ext cx="18678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¿Profundidad?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5C007DC-FFEC-466C-B354-C72B2F43748D}"/>
              </a:ext>
            </a:extLst>
          </p:cNvPr>
          <p:cNvSpPr txBox="1"/>
          <p:nvPr/>
        </p:nvSpPr>
        <p:spPr>
          <a:xfrm>
            <a:off x="143768" y="225425"/>
            <a:ext cx="932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tx1"/>
                </a:solidFill>
              </a:rPr>
              <a:t>Introducción</a:t>
            </a:r>
            <a:r>
              <a:rPr lang="es-ES" sz="2800" dirty="0">
                <a:solidFill>
                  <a:schemeClr val="tx1"/>
                </a:solidFill>
              </a:rPr>
              <a:t>. Repaso del manejo del agua en el suelo</a:t>
            </a:r>
          </a:p>
        </p:txBody>
      </p:sp>
    </p:spTree>
    <p:extLst>
      <p:ext uri="{BB962C8B-B14F-4D97-AF65-F5344CB8AC3E}">
        <p14:creationId xmlns:p14="http://schemas.microsoft.com/office/powerpoint/2010/main" val="42836347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A5C007DC-FFEC-466C-B354-C72B2F43748D}"/>
              </a:ext>
            </a:extLst>
          </p:cNvPr>
          <p:cNvSpPr txBox="1"/>
          <p:nvPr/>
        </p:nvSpPr>
        <p:spPr>
          <a:xfrm>
            <a:off x="143768" y="225425"/>
            <a:ext cx="932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tx1"/>
                </a:solidFill>
              </a:rPr>
              <a:t>Introducción</a:t>
            </a:r>
            <a:r>
              <a:rPr lang="es-ES" sz="2800" dirty="0">
                <a:solidFill>
                  <a:schemeClr val="tx1"/>
                </a:solidFill>
              </a:rPr>
              <a:t>. Repaso del manejo del agua en el suelo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9FBC5D22-D959-4BA6-9CD7-217541583D32}"/>
              </a:ext>
            </a:extLst>
          </p:cNvPr>
          <p:cNvSpPr/>
          <p:nvPr/>
        </p:nvSpPr>
        <p:spPr bwMode="auto">
          <a:xfrm>
            <a:off x="287784" y="1035075"/>
            <a:ext cx="9289602" cy="38239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915EA0B9-3184-4892-8CCC-A5BC0E6A97E2}"/>
              </a:ext>
            </a:extLst>
          </p:cNvPr>
          <p:cNvCxnSpPr>
            <a:cxnSpLocks/>
          </p:cNvCxnSpPr>
          <p:nvPr/>
        </p:nvCxnSpPr>
        <p:spPr bwMode="auto">
          <a:xfrm flipV="1">
            <a:off x="986944" y="1402631"/>
            <a:ext cx="0" cy="273917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4A001D4-57D5-4609-9DF3-FA178B71C68B}"/>
              </a:ext>
            </a:extLst>
          </p:cNvPr>
          <p:cNvSpPr txBox="1"/>
          <p:nvPr/>
        </p:nvSpPr>
        <p:spPr>
          <a:xfrm rot="16200000">
            <a:off x="-140419" y="201630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aseline="-25000" dirty="0">
                <a:solidFill>
                  <a:schemeClr val="tx1"/>
                </a:solidFill>
              </a:rPr>
              <a:t>Error estimación</a:t>
            </a: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6E328A5C-BD17-41D4-9C33-77F6ACE07612}"/>
              </a:ext>
            </a:extLst>
          </p:cNvPr>
          <p:cNvCxnSpPr/>
          <p:nvPr/>
        </p:nvCxnSpPr>
        <p:spPr bwMode="auto">
          <a:xfrm>
            <a:off x="792410" y="4066927"/>
            <a:ext cx="7848872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8F2D49FD-D543-4711-BD19-67D4A32FC4CF}"/>
              </a:ext>
            </a:extLst>
          </p:cNvPr>
          <p:cNvCxnSpPr>
            <a:cxnSpLocks/>
          </p:cNvCxnSpPr>
          <p:nvPr/>
        </p:nvCxnSpPr>
        <p:spPr bwMode="auto">
          <a:xfrm flipV="1">
            <a:off x="7849194" y="1467236"/>
            <a:ext cx="0" cy="273917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528E3A2-9F07-43E1-AF13-CCF95E8C5370}"/>
              </a:ext>
            </a:extLst>
          </p:cNvPr>
          <p:cNvSpPr txBox="1"/>
          <p:nvPr/>
        </p:nvSpPr>
        <p:spPr>
          <a:xfrm rot="16200000">
            <a:off x="7605729" y="1614191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aseline="-25000" dirty="0">
                <a:solidFill>
                  <a:srgbClr val="C00000"/>
                </a:solidFill>
              </a:rPr>
              <a:t>Coste</a:t>
            </a:r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82E9D813-9FB1-4A56-B8B6-D2BBE44A3010}"/>
              </a:ext>
            </a:extLst>
          </p:cNvPr>
          <p:cNvCxnSpPr/>
          <p:nvPr/>
        </p:nvCxnSpPr>
        <p:spPr bwMode="auto">
          <a:xfrm>
            <a:off x="1656506" y="3913692"/>
            <a:ext cx="0" cy="28803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C88AF83B-CD57-4426-B8FC-E97D389D6C6F}"/>
              </a:ext>
            </a:extLst>
          </p:cNvPr>
          <p:cNvCxnSpPr/>
          <p:nvPr/>
        </p:nvCxnSpPr>
        <p:spPr bwMode="auto">
          <a:xfrm>
            <a:off x="2592610" y="3913692"/>
            <a:ext cx="0" cy="28803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E124D742-5C9C-4707-BD81-577416032AD5}"/>
              </a:ext>
            </a:extLst>
          </p:cNvPr>
          <p:cNvCxnSpPr/>
          <p:nvPr/>
        </p:nvCxnSpPr>
        <p:spPr bwMode="auto">
          <a:xfrm>
            <a:off x="3528714" y="3913692"/>
            <a:ext cx="0" cy="28803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DED97C95-F0F5-479E-AC74-60FEA21E6A9D}"/>
              </a:ext>
            </a:extLst>
          </p:cNvPr>
          <p:cNvCxnSpPr/>
          <p:nvPr/>
        </p:nvCxnSpPr>
        <p:spPr bwMode="auto">
          <a:xfrm>
            <a:off x="4464818" y="3913692"/>
            <a:ext cx="0" cy="28803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E7C2778C-64AE-4154-9B2D-87D691B7D407}"/>
              </a:ext>
            </a:extLst>
          </p:cNvPr>
          <p:cNvCxnSpPr/>
          <p:nvPr/>
        </p:nvCxnSpPr>
        <p:spPr bwMode="auto">
          <a:xfrm>
            <a:off x="5422549" y="3913692"/>
            <a:ext cx="0" cy="28803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9C3551D-DCDA-4422-AEF9-DF61E2763FDC}"/>
              </a:ext>
            </a:extLst>
          </p:cNvPr>
          <p:cNvCxnSpPr/>
          <p:nvPr/>
        </p:nvCxnSpPr>
        <p:spPr bwMode="auto">
          <a:xfrm>
            <a:off x="6358653" y="3913692"/>
            <a:ext cx="0" cy="28803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AD7DF4E1-1C8F-4DDF-BB77-5311E7C27D88}"/>
              </a:ext>
            </a:extLst>
          </p:cNvPr>
          <p:cNvCxnSpPr/>
          <p:nvPr/>
        </p:nvCxnSpPr>
        <p:spPr bwMode="auto">
          <a:xfrm>
            <a:off x="7273130" y="3913692"/>
            <a:ext cx="0" cy="28803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Forma libre: forma 54">
            <a:extLst>
              <a:ext uri="{FF2B5EF4-FFF2-40B4-BE49-F238E27FC236}">
                <a16:creationId xmlns:a16="http://schemas.microsoft.com/office/drawing/2014/main" id="{337BD225-60FF-4C44-9B06-670068921D1A}"/>
              </a:ext>
            </a:extLst>
          </p:cNvPr>
          <p:cNvSpPr/>
          <p:nvPr/>
        </p:nvSpPr>
        <p:spPr bwMode="auto">
          <a:xfrm>
            <a:off x="1527377" y="1535992"/>
            <a:ext cx="5728677" cy="2289908"/>
          </a:xfrm>
          <a:custGeom>
            <a:avLst/>
            <a:gdLst>
              <a:gd name="connsiteX0" fmla="*/ 0 w 5728677"/>
              <a:gd name="connsiteY0" fmla="*/ 0 h 2289908"/>
              <a:gd name="connsiteX1" fmla="*/ 976923 w 5728677"/>
              <a:gd name="connsiteY1" fmla="*/ 1484923 h 2289908"/>
              <a:gd name="connsiteX2" fmla="*/ 1961661 w 5728677"/>
              <a:gd name="connsiteY2" fmla="*/ 2071077 h 2289908"/>
              <a:gd name="connsiteX3" fmla="*/ 3602892 w 5728677"/>
              <a:gd name="connsiteY3" fmla="*/ 2211754 h 2289908"/>
              <a:gd name="connsiteX4" fmla="*/ 5728677 w 5728677"/>
              <a:gd name="connsiteY4" fmla="*/ 2289908 h 228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8677" h="2289908">
                <a:moveTo>
                  <a:pt x="0" y="0"/>
                </a:moveTo>
                <a:cubicBezTo>
                  <a:pt x="324990" y="569872"/>
                  <a:pt x="649980" y="1139744"/>
                  <a:pt x="976923" y="1484923"/>
                </a:cubicBezTo>
                <a:cubicBezTo>
                  <a:pt x="1303866" y="1830102"/>
                  <a:pt x="1524000" y="1949939"/>
                  <a:pt x="1961661" y="2071077"/>
                </a:cubicBezTo>
                <a:cubicBezTo>
                  <a:pt x="2399322" y="2192215"/>
                  <a:pt x="2975056" y="2175282"/>
                  <a:pt x="3602892" y="2211754"/>
                </a:cubicBezTo>
                <a:cubicBezTo>
                  <a:pt x="4230728" y="2248226"/>
                  <a:pt x="4979702" y="2269067"/>
                  <a:pt x="5728677" y="228990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9D4B7A96-62AD-4A30-8397-599EB3CDB49F}"/>
              </a:ext>
            </a:extLst>
          </p:cNvPr>
          <p:cNvSpPr txBox="1"/>
          <p:nvPr/>
        </p:nvSpPr>
        <p:spPr>
          <a:xfrm>
            <a:off x="7471015" y="4160421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aseline="-25000" dirty="0">
                <a:solidFill>
                  <a:schemeClr val="bg2">
                    <a:lumMod val="75000"/>
                  </a:schemeClr>
                </a:solidFill>
              </a:rPr>
              <a:t>Número de sensores</a:t>
            </a:r>
          </a:p>
        </p:txBody>
      </p:sp>
      <p:sp>
        <p:nvSpPr>
          <p:cNvPr id="57" name="Forma libre: forma 56">
            <a:extLst>
              <a:ext uri="{FF2B5EF4-FFF2-40B4-BE49-F238E27FC236}">
                <a16:creationId xmlns:a16="http://schemas.microsoft.com/office/drawing/2014/main" id="{3449E889-406E-4136-8D0A-B22D6B413379}"/>
              </a:ext>
            </a:extLst>
          </p:cNvPr>
          <p:cNvSpPr/>
          <p:nvPr/>
        </p:nvSpPr>
        <p:spPr bwMode="auto">
          <a:xfrm>
            <a:off x="1637200" y="1588933"/>
            <a:ext cx="5478449" cy="2011680"/>
          </a:xfrm>
          <a:custGeom>
            <a:avLst/>
            <a:gdLst>
              <a:gd name="connsiteX0" fmla="*/ 0 w 5478449"/>
              <a:gd name="connsiteY0" fmla="*/ 2011680 h 2011680"/>
              <a:gd name="connsiteX1" fmla="*/ 1812897 w 5478449"/>
              <a:gd name="connsiteY1" fmla="*/ 1049572 h 2011680"/>
              <a:gd name="connsiteX2" fmla="*/ 5478449 w 5478449"/>
              <a:gd name="connsiteY2" fmla="*/ 0 h 2011680"/>
              <a:gd name="connsiteX3" fmla="*/ 5478449 w 5478449"/>
              <a:gd name="connsiteY3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8449" h="2011680">
                <a:moveTo>
                  <a:pt x="0" y="2011680"/>
                </a:moveTo>
                <a:cubicBezTo>
                  <a:pt x="449911" y="1698266"/>
                  <a:pt x="899822" y="1384852"/>
                  <a:pt x="1812897" y="1049572"/>
                </a:cubicBezTo>
                <a:cubicBezTo>
                  <a:pt x="2725972" y="714292"/>
                  <a:pt x="5478449" y="0"/>
                  <a:pt x="5478449" y="0"/>
                </a:cubicBezTo>
                <a:lnTo>
                  <a:pt x="5478449" y="0"/>
                </a:ln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58" name="Picture 2" descr="Vector gratuito conjunto de planta peapod">
            <a:extLst>
              <a:ext uri="{FF2B5EF4-FFF2-40B4-BE49-F238E27FC236}">
                <a16:creationId xmlns:a16="http://schemas.microsoft.com/office/drawing/2014/main" id="{C04DAC94-CBCA-4119-B137-14AE55E3D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87799" y="2241895"/>
            <a:ext cx="1039869" cy="147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C23D234E-AD5E-41C8-BB33-6731D11F8D2B}"/>
              </a:ext>
            </a:extLst>
          </p:cNvPr>
          <p:cNvCxnSpPr/>
          <p:nvPr/>
        </p:nvCxnSpPr>
        <p:spPr bwMode="auto">
          <a:xfrm>
            <a:off x="8136133" y="3185515"/>
            <a:ext cx="152758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68A4F008-4E9D-49EA-9863-04F33BB5CCBF}"/>
              </a:ext>
            </a:extLst>
          </p:cNvPr>
          <p:cNvCxnSpPr/>
          <p:nvPr/>
        </p:nvCxnSpPr>
        <p:spPr bwMode="auto">
          <a:xfrm>
            <a:off x="8136133" y="3410197"/>
            <a:ext cx="152758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EED590FE-DA0E-4E58-9851-B4D563783D86}"/>
              </a:ext>
            </a:extLst>
          </p:cNvPr>
          <p:cNvCxnSpPr/>
          <p:nvPr/>
        </p:nvCxnSpPr>
        <p:spPr bwMode="auto">
          <a:xfrm>
            <a:off x="8136133" y="3634879"/>
            <a:ext cx="152758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2474EBB-33E1-4F23-B42E-4533EB071E3F}"/>
              </a:ext>
            </a:extLst>
          </p:cNvPr>
          <p:cNvSpPr txBox="1"/>
          <p:nvPr/>
        </p:nvSpPr>
        <p:spPr>
          <a:xfrm>
            <a:off x="1496453" y="41041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aseline="-25000" dirty="0">
                <a:solidFill>
                  <a:schemeClr val="bg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D90DB99-371B-4667-8324-AEA47424825F}"/>
              </a:ext>
            </a:extLst>
          </p:cNvPr>
          <p:cNvSpPr txBox="1"/>
          <p:nvPr/>
        </p:nvSpPr>
        <p:spPr>
          <a:xfrm>
            <a:off x="2406154" y="41434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aseline="-2500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47589177-3DF9-4CE2-8DAF-F9DB093F8B10}"/>
              </a:ext>
            </a:extLst>
          </p:cNvPr>
          <p:cNvSpPr txBox="1"/>
          <p:nvPr/>
        </p:nvSpPr>
        <p:spPr>
          <a:xfrm>
            <a:off x="7124256" y="418568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baseline="-25000" dirty="0">
                <a:solidFill>
                  <a:schemeClr val="bg2">
                    <a:lumMod val="75000"/>
                  </a:schemeClr>
                </a:solidFill>
              </a:rPr>
              <a:t>n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6621FC91-49C1-4285-B9EC-949A8143DD31}"/>
              </a:ext>
            </a:extLst>
          </p:cNvPr>
          <p:cNvSpPr txBox="1"/>
          <p:nvPr/>
        </p:nvSpPr>
        <p:spPr>
          <a:xfrm>
            <a:off x="7928875" y="2933074"/>
            <a:ext cx="279244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baseline="-25000" dirty="0">
                <a:solidFill>
                  <a:schemeClr val="bg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28F626FF-4079-4CB6-BCE1-88C28F8FAFD7}"/>
              </a:ext>
            </a:extLst>
          </p:cNvPr>
          <p:cNvSpPr txBox="1"/>
          <p:nvPr/>
        </p:nvSpPr>
        <p:spPr>
          <a:xfrm>
            <a:off x="7928875" y="3207463"/>
            <a:ext cx="279244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baseline="-2500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F82AC212-F379-4D16-BEEF-706A69835C35}"/>
              </a:ext>
            </a:extLst>
          </p:cNvPr>
          <p:cNvSpPr txBox="1"/>
          <p:nvPr/>
        </p:nvSpPr>
        <p:spPr>
          <a:xfrm>
            <a:off x="7914112" y="3464173"/>
            <a:ext cx="279244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baseline="-25000" dirty="0">
                <a:solidFill>
                  <a:schemeClr val="bg2">
                    <a:lumMod val="75000"/>
                  </a:schemeClr>
                </a:solidFill>
              </a:rPr>
              <a:t>n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B1C42473-9D4E-4343-9CD6-E9CE1439C24E}"/>
              </a:ext>
            </a:extLst>
          </p:cNvPr>
          <p:cNvSpPr/>
          <p:nvPr/>
        </p:nvSpPr>
        <p:spPr>
          <a:xfrm>
            <a:off x="2403211" y="1114747"/>
            <a:ext cx="34034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¿Número de sensores?</a:t>
            </a:r>
          </a:p>
        </p:txBody>
      </p:sp>
    </p:spTree>
    <p:extLst>
      <p:ext uri="{BB962C8B-B14F-4D97-AF65-F5344CB8AC3E}">
        <p14:creationId xmlns:p14="http://schemas.microsoft.com/office/powerpoint/2010/main" val="1862707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915C602-6819-4D62-ADC5-01BDCA8BC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5483" y="82373"/>
            <a:ext cx="3623219" cy="946150"/>
          </a:xfrm>
        </p:spPr>
        <p:txBody>
          <a:bodyPr/>
          <a:lstStyle/>
          <a:p>
            <a:pPr eaLnBrk="1"/>
            <a:r>
              <a:rPr lang="es-ES" altLang="es-ES" dirty="0"/>
              <a:t>Sensores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9E9875-E4D2-44AA-A6E1-BCF876BEE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64" y="819051"/>
            <a:ext cx="1296144" cy="1296144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BF38F178-9C6A-4FFD-97FD-A5547E16B3CC}"/>
              </a:ext>
            </a:extLst>
          </p:cNvPr>
          <p:cNvSpPr/>
          <p:nvPr/>
        </p:nvSpPr>
        <p:spPr>
          <a:xfrm>
            <a:off x="1028418" y="4564981"/>
            <a:ext cx="8807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Aldaz-Lusarreta </a:t>
            </a:r>
            <a:r>
              <a:rPr lang="es-ES" sz="1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 al.</a:t>
            </a:r>
            <a:r>
              <a:rPr lang="es-E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2023.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Toward Optimal Irrigation Management at the Plot Level: Evaluation of Commercial Water Potential Sensors.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https://doi.org/10.3390/s23229255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 descr="Sensors 23 09255 g001">
            <a:extLst>
              <a:ext uri="{FF2B5EF4-FFF2-40B4-BE49-F238E27FC236}">
                <a16:creationId xmlns:a16="http://schemas.microsoft.com/office/drawing/2014/main" id="{7FA9228C-4CEA-49A5-A7DB-3559409B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64" y="244678"/>
            <a:ext cx="2626305" cy="4273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arallelogram 8">
            <a:extLst>
              <a:ext uri="{FF2B5EF4-FFF2-40B4-BE49-F238E27FC236}">
                <a16:creationId xmlns:a16="http://schemas.microsoft.com/office/drawing/2014/main" id="{C90B17F1-3357-44EA-A98A-F52A6AF1A46D}"/>
              </a:ext>
            </a:extLst>
          </p:cNvPr>
          <p:cNvSpPr/>
          <p:nvPr/>
        </p:nvSpPr>
        <p:spPr>
          <a:xfrm>
            <a:off x="347725" y="1130786"/>
            <a:ext cx="877756" cy="204747"/>
          </a:xfrm>
          <a:prstGeom prst="parallelogram">
            <a:avLst>
              <a:gd name="adj" fmla="val 34259"/>
            </a:avLst>
          </a:prstGeom>
          <a:solidFill>
            <a:srgbClr val="AED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--- 2 ---</a:t>
            </a:r>
          </a:p>
        </p:txBody>
      </p:sp>
      <p:sp>
        <p:nvSpPr>
          <p:cNvPr id="22" name="Parallelogram 9">
            <a:extLst>
              <a:ext uri="{FF2B5EF4-FFF2-40B4-BE49-F238E27FC236}">
                <a16:creationId xmlns:a16="http://schemas.microsoft.com/office/drawing/2014/main" id="{E8B6A596-0B15-4B4E-8EB4-CE314E7CD985}"/>
              </a:ext>
            </a:extLst>
          </p:cNvPr>
          <p:cNvSpPr/>
          <p:nvPr/>
        </p:nvSpPr>
        <p:spPr>
          <a:xfrm>
            <a:off x="1245071" y="1130786"/>
            <a:ext cx="878388" cy="204747"/>
          </a:xfrm>
          <a:prstGeom prst="parallelogram">
            <a:avLst>
              <a:gd name="adj" fmla="val 3425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>
                <a:solidFill>
                  <a:schemeClr val="bg1"/>
                </a:solidFill>
              </a:rPr>
              <a:t>--- 3 ---</a:t>
            </a:r>
          </a:p>
        </p:txBody>
      </p:sp>
      <p:sp>
        <p:nvSpPr>
          <p:cNvPr id="23" name="Rectángulo redondeado 184">
            <a:extLst>
              <a:ext uri="{FF2B5EF4-FFF2-40B4-BE49-F238E27FC236}">
                <a16:creationId xmlns:a16="http://schemas.microsoft.com/office/drawing/2014/main" id="{72844F03-BA87-4744-BC26-9CB70EED080D}"/>
              </a:ext>
            </a:extLst>
          </p:cNvPr>
          <p:cNvSpPr/>
          <p:nvPr/>
        </p:nvSpPr>
        <p:spPr>
          <a:xfrm>
            <a:off x="71760" y="314995"/>
            <a:ext cx="3228293" cy="43126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4" name="Imagen 78">
            <a:extLst>
              <a:ext uri="{FF2B5EF4-FFF2-40B4-BE49-F238E27FC236}">
                <a16:creationId xmlns:a16="http://schemas.microsoft.com/office/drawing/2014/main" id="{F8BA9EAD-B694-4436-ACC0-B0900848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3"/>
          <a:stretch>
            <a:fillRect/>
          </a:stretch>
        </p:blipFill>
        <p:spPr bwMode="auto">
          <a:xfrm>
            <a:off x="541742" y="2192190"/>
            <a:ext cx="2412000" cy="5444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80">
            <a:extLst>
              <a:ext uri="{FF2B5EF4-FFF2-40B4-BE49-F238E27FC236}">
                <a16:creationId xmlns:a16="http://schemas.microsoft.com/office/drawing/2014/main" id="{EFE6E075-E4AD-4039-B211-0515F43D8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2" y="1567647"/>
            <a:ext cx="2412000" cy="5465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86">
            <a:extLst>
              <a:ext uri="{FF2B5EF4-FFF2-40B4-BE49-F238E27FC236}">
                <a16:creationId xmlns:a16="http://schemas.microsoft.com/office/drawing/2014/main" id="{38C91847-30C3-452C-8C17-E37D75E8B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2" y="955202"/>
            <a:ext cx="2412000" cy="5312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87">
            <a:extLst>
              <a:ext uri="{FF2B5EF4-FFF2-40B4-BE49-F238E27FC236}">
                <a16:creationId xmlns:a16="http://schemas.microsoft.com/office/drawing/2014/main" id="{F4E67E3D-4700-4C4D-9C7E-5384E32D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2" y="3934393"/>
            <a:ext cx="2412000" cy="5296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88">
            <a:extLst>
              <a:ext uri="{FF2B5EF4-FFF2-40B4-BE49-F238E27FC236}">
                <a16:creationId xmlns:a16="http://schemas.microsoft.com/office/drawing/2014/main" id="{578CA457-63C5-4786-88A6-23ADB94CB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2" y="3432190"/>
            <a:ext cx="2412000" cy="4266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39">
            <a:extLst>
              <a:ext uri="{FF2B5EF4-FFF2-40B4-BE49-F238E27FC236}">
                <a16:creationId xmlns:a16="http://schemas.microsoft.com/office/drawing/2014/main" id="{7CC2B993-B8BF-412D-9476-61E93834A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3"/>
          <a:stretch>
            <a:fillRect/>
          </a:stretch>
        </p:blipFill>
        <p:spPr bwMode="auto">
          <a:xfrm>
            <a:off x="541742" y="2812190"/>
            <a:ext cx="2412000" cy="5444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3027E1A9-DD72-4C06-BE98-563005EFE0DE}"/>
              </a:ext>
            </a:extLst>
          </p:cNvPr>
          <p:cNvSpPr txBox="1"/>
          <p:nvPr/>
        </p:nvSpPr>
        <p:spPr>
          <a:xfrm>
            <a:off x="1154236" y="404266"/>
            <a:ext cx="1218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Tubular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56691B7A-50BE-4EE3-9DD6-F4863EE4003C}"/>
              </a:ext>
            </a:extLst>
          </p:cNvPr>
          <p:cNvSpPr/>
          <p:nvPr/>
        </p:nvSpPr>
        <p:spPr>
          <a:xfrm rot="16200000">
            <a:off x="2898291" y="2684524"/>
            <a:ext cx="17620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¿Contenido de </a:t>
            </a:r>
          </a:p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humedad?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2C71DDC8-1F56-4022-B072-6EB60170ED82}"/>
              </a:ext>
            </a:extLst>
          </p:cNvPr>
          <p:cNvSpPr/>
          <p:nvPr/>
        </p:nvSpPr>
        <p:spPr>
          <a:xfrm>
            <a:off x="4290394" y="3947333"/>
            <a:ext cx="27638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¿Fuerza de retención?</a:t>
            </a: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2FCFCFF7-E253-45CD-973C-429015B37F23}"/>
              </a:ext>
            </a:extLst>
          </p:cNvPr>
          <p:cNvCxnSpPr/>
          <p:nvPr/>
        </p:nvCxnSpPr>
        <p:spPr bwMode="auto">
          <a:xfrm>
            <a:off x="3797904" y="3950363"/>
            <a:ext cx="3024336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1176A397-08DF-4F38-BFFE-986AEDECC13C}"/>
              </a:ext>
            </a:extLst>
          </p:cNvPr>
          <p:cNvCxnSpPr/>
          <p:nvPr/>
        </p:nvCxnSpPr>
        <p:spPr bwMode="auto">
          <a:xfrm flipV="1">
            <a:off x="4055632" y="2255532"/>
            <a:ext cx="0" cy="179651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2F3B4AD2-0AC9-4038-89F8-CB8CE3E9A2C4}"/>
              </a:ext>
            </a:extLst>
          </p:cNvPr>
          <p:cNvSpPr/>
          <p:nvPr/>
        </p:nvSpPr>
        <p:spPr bwMode="auto">
          <a:xfrm>
            <a:off x="4052448" y="2457612"/>
            <a:ext cx="2672080" cy="1455812"/>
          </a:xfrm>
          <a:custGeom>
            <a:avLst/>
            <a:gdLst>
              <a:gd name="connsiteX0" fmla="*/ 0 w 2672080"/>
              <a:gd name="connsiteY0" fmla="*/ 2932 h 1455812"/>
              <a:gd name="connsiteX1" fmla="*/ 172720 w 2672080"/>
              <a:gd name="connsiteY1" fmla="*/ 2932 h 1455812"/>
              <a:gd name="connsiteX2" fmla="*/ 233680 w 2672080"/>
              <a:gd name="connsiteY2" fmla="*/ 33412 h 1455812"/>
              <a:gd name="connsiteX3" fmla="*/ 314960 w 2672080"/>
              <a:gd name="connsiteY3" fmla="*/ 104532 h 1455812"/>
              <a:gd name="connsiteX4" fmla="*/ 406400 w 2672080"/>
              <a:gd name="connsiteY4" fmla="*/ 297572 h 1455812"/>
              <a:gd name="connsiteX5" fmla="*/ 518160 w 2672080"/>
              <a:gd name="connsiteY5" fmla="*/ 582052 h 1455812"/>
              <a:gd name="connsiteX6" fmla="*/ 629920 w 2672080"/>
              <a:gd name="connsiteY6" fmla="*/ 917332 h 1455812"/>
              <a:gd name="connsiteX7" fmla="*/ 812800 w 2672080"/>
              <a:gd name="connsiteY7" fmla="*/ 1181492 h 1455812"/>
              <a:gd name="connsiteX8" fmla="*/ 1107440 w 2672080"/>
              <a:gd name="connsiteY8" fmla="*/ 1364372 h 1455812"/>
              <a:gd name="connsiteX9" fmla="*/ 1524000 w 2672080"/>
              <a:gd name="connsiteY9" fmla="*/ 1435492 h 1455812"/>
              <a:gd name="connsiteX10" fmla="*/ 2672080 w 2672080"/>
              <a:gd name="connsiteY10" fmla="*/ 1455812 h 145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2080" h="1455812">
                <a:moveTo>
                  <a:pt x="0" y="2932"/>
                </a:moveTo>
                <a:cubicBezTo>
                  <a:pt x="66886" y="392"/>
                  <a:pt x="133773" y="-2148"/>
                  <a:pt x="172720" y="2932"/>
                </a:cubicBezTo>
                <a:cubicBezTo>
                  <a:pt x="211667" y="8012"/>
                  <a:pt x="209973" y="16479"/>
                  <a:pt x="233680" y="33412"/>
                </a:cubicBezTo>
                <a:cubicBezTo>
                  <a:pt x="257387" y="50345"/>
                  <a:pt x="286173" y="60505"/>
                  <a:pt x="314960" y="104532"/>
                </a:cubicBezTo>
                <a:cubicBezTo>
                  <a:pt x="343747" y="148559"/>
                  <a:pt x="372533" y="217985"/>
                  <a:pt x="406400" y="297572"/>
                </a:cubicBezTo>
                <a:cubicBezTo>
                  <a:pt x="440267" y="377159"/>
                  <a:pt x="480907" y="478759"/>
                  <a:pt x="518160" y="582052"/>
                </a:cubicBezTo>
                <a:cubicBezTo>
                  <a:pt x="555413" y="685345"/>
                  <a:pt x="580813" y="817425"/>
                  <a:pt x="629920" y="917332"/>
                </a:cubicBezTo>
                <a:cubicBezTo>
                  <a:pt x="679027" y="1017239"/>
                  <a:pt x="733213" y="1106985"/>
                  <a:pt x="812800" y="1181492"/>
                </a:cubicBezTo>
                <a:cubicBezTo>
                  <a:pt x="892387" y="1255999"/>
                  <a:pt x="988907" y="1322039"/>
                  <a:pt x="1107440" y="1364372"/>
                </a:cubicBezTo>
                <a:cubicBezTo>
                  <a:pt x="1225973" y="1406705"/>
                  <a:pt x="1263227" y="1420252"/>
                  <a:pt x="1524000" y="1435492"/>
                </a:cubicBezTo>
                <a:cubicBezTo>
                  <a:pt x="1784773" y="1450732"/>
                  <a:pt x="2228426" y="1453272"/>
                  <a:pt x="2672080" y="1455812"/>
                </a:cubicBezTo>
              </a:path>
            </a:pathLst>
          </a:custGeom>
          <a:ln w="3810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4CBB1F30-0AF9-44EF-B353-A5284562FFE3}"/>
              </a:ext>
            </a:extLst>
          </p:cNvPr>
          <p:cNvSpPr/>
          <p:nvPr/>
        </p:nvSpPr>
        <p:spPr bwMode="auto">
          <a:xfrm>
            <a:off x="4057528" y="2447844"/>
            <a:ext cx="2636520" cy="1287780"/>
          </a:xfrm>
          <a:custGeom>
            <a:avLst/>
            <a:gdLst>
              <a:gd name="connsiteX0" fmla="*/ 0 w 2636520"/>
              <a:gd name="connsiteY0" fmla="*/ 0 h 1287780"/>
              <a:gd name="connsiteX1" fmla="*/ 152400 w 2636520"/>
              <a:gd name="connsiteY1" fmla="*/ 7620 h 1287780"/>
              <a:gd name="connsiteX2" fmla="*/ 502920 w 2636520"/>
              <a:gd name="connsiteY2" fmla="*/ 38100 h 1287780"/>
              <a:gd name="connsiteX3" fmla="*/ 845820 w 2636520"/>
              <a:gd name="connsiteY3" fmla="*/ 190500 h 1287780"/>
              <a:gd name="connsiteX4" fmla="*/ 1485900 w 2636520"/>
              <a:gd name="connsiteY4" fmla="*/ 716280 h 1287780"/>
              <a:gd name="connsiteX5" fmla="*/ 1943100 w 2636520"/>
              <a:gd name="connsiteY5" fmla="*/ 1043940 h 1287780"/>
              <a:gd name="connsiteX6" fmla="*/ 2636520 w 2636520"/>
              <a:gd name="connsiteY6" fmla="*/ 1287780 h 1287780"/>
              <a:gd name="connsiteX7" fmla="*/ 2636520 w 2636520"/>
              <a:gd name="connsiteY7" fmla="*/ 1287780 h 128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6520" h="1287780">
                <a:moveTo>
                  <a:pt x="0" y="0"/>
                </a:moveTo>
                <a:cubicBezTo>
                  <a:pt x="34290" y="635"/>
                  <a:pt x="68580" y="1270"/>
                  <a:pt x="152400" y="7620"/>
                </a:cubicBezTo>
                <a:cubicBezTo>
                  <a:pt x="236220" y="13970"/>
                  <a:pt x="387350" y="7620"/>
                  <a:pt x="502920" y="38100"/>
                </a:cubicBezTo>
                <a:cubicBezTo>
                  <a:pt x="618490" y="68580"/>
                  <a:pt x="681990" y="77470"/>
                  <a:pt x="845820" y="190500"/>
                </a:cubicBezTo>
                <a:cubicBezTo>
                  <a:pt x="1009650" y="303530"/>
                  <a:pt x="1303020" y="574040"/>
                  <a:pt x="1485900" y="716280"/>
                </a:cubicBezTo>
                <a:cubicBezTo>
                  <a:pt x="1668780" y="858520"/>
                  <a:pt x="1751330" y="948690"/>
                  <a:pt x="1943100" y="1043940"/>
                </a:cubicBezTo>
                <a:cubicBezTo>
                  <a:pt x="2134870" y="1139190"/>
                  <a:pt x="2636520" y="1287780"/>
                  <a:pt x="2636520" y="1287780"/>
                </a:cubicBezTo>
                <a:lnTo>
                  <a:pt x="2636520" y="128778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7B9551F-6363-418D-8727-D7CB5A618EC2}"/>
              </a:ext>
            </a:extLst>
          </p:cNvPr>
          <p:cNvSpPr txBox="1"/>
          <p:nvPr/>
        </p:nvSpPr>
        <p:spPr>
          <a:xfrm>
            <a:off x="5746753" y="300069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Arcilla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ADF29DC-2911-4BA8-B26D-2AB107AE97B6}"/>
              </a:ext>
            </a:extLst>
          </p:cNvPr>
          <p:cNvSpPr txBox="1"/>
          <p:nvPr/>
        </p:nvSpPr>
        <p:spPr>
          <a:xfrm>
            <a:off x="5432393" y="354222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Franco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12A7E9DC-6E29-40DD-89AA-914222A9859D}"/>
              </a:ext>
            </a:extLst>
          </p:cNvPr>
          <p:cNvCxnSpPr>
            <a:cxnSpLocks/>
          </p:cNvCxnSpPr>
          <p:nvPr/>
        </p:nvCxnSpPr>
        <p:spPr bwMode="auto">
          <a:xfrm>
            <a:off x="4347152" y="2346721"/>
            <a:ext cx="0" cy="15866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B76B3BAA-F6BB-4F26-B49A-77BBD44D9266}"/>
              </a:ext>
            </a:extLst>
          </p:cNvPr>
          <p:cNvCxnSpPr>
            <a:cxnSpLocks/>
          </p:cNvCxnSpPr>
          <p:nvPr/>
        </p:nvCxnSpPr>
        <p:spPr bwMode="auto">
          <a:xfrm>
            <a:off x="5211248" y="2360481"/>
            <a:ext cx="0" cy="15866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DDC2ECD6-8296-4156-B99B-40148A256D60}"/>
              </a:ext>
            </a:extLst>
          </p:cNvPr>
          <p:cNvCxnSpPr>
            <a:cxnSpLocks/>
          </p:cNvCxnSpPr>
          <p:nvPr/>
        </p:nvCxnSpPr>
        <p:spPr bwMode="auto">
          <a:xfrm>
            <a:off x="6003336" y="2363748"/>
            <a:ext cx="0" cy="15866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19457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A5C007DC-FFEC-466C-B354-C72B2F43748D}"/>
              </a:ext>
            </a:extLst>
          </p:cNvPr>
          <p:cNvSpPr txBox="1"/>
          <p:nvPr/>
        </p:nvSpPr>
        <p:spPr>
          <a:xfrm>
            <a:off x="143768" y="225425"/>
            <a:ext cx="410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tx1"/>
                </a:solidFill>
              </a:rPr>
              <a:t>Caso de Aplicación</a:t>
            </a:r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1FCEB52-0F86-4036-9B1E-B5ED76D6092F}"/>
              </a:ext>
            </a:extLst>
          </p:cNvPr>
          <p:cNvSpPr/>
          <p:nvPr/>
        </p:nvSpPr>
        <p:spPr>
          <a:xfrm>
            <a:off x="2952080" y="957715"/>
            <a:ext cx="7056783" cy="422001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36863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C6AD3F2-0E2D-4DCD-8753-159172F05664}"/>
              </a:ext>
            </a:extLst>
          </p:cNvPr>
          <p:cNvSpPr/>
          <p:nvPr/>
        </p:nvSpPr>
        <p:spPr>
          <a:xfrm>
            <a:off x="3537162" y="1056016"/>
            <a:ext cx="6696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err="1">
                <a:solidFill>
                  <a:schemeClr val="accent5">
                    <a:lumMod val="50000"/>
                  </a:schemeClr>
                </a:solidFill>
              </a:rPr>
              <a:t>Sensórica</a:t>
            </a:r>
            <a:r>
              <a:rPr lang="es-ES" sz="2800" b="1" dirty="0">
                <a:solidFill>
                  <a:schemeClr val="accent5">
                    <a:lumMod val="50000"/>
                  </a:schemeClr>
                </a:solidFill>
              </a:rPr>
              <a:t> y telecontrol del riego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6008708-0F0B-4582-9AA5-A50986EFD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51" y="82687"/>
            <a:ext cx="1753749" cy="820261"/>
          </a:xfrm>
          <a:prstGeom prst="rect">
            <a:avLst/>
          </a:prstGeom>
        </p:spPr>
      </p:pic>
      <p:sp>
        <p:nvSpPr>
          <p:cNvPr id="7" name="Nube 6">
            <a:extLst>
              <a:ext uri="{FF2B5EF4-FFF2-40B4-BE49-F238E27FC236}">
                <a16:creationId xmlns:a16="http://schemas.microsoft.com/office/drawing/2014/main" id="{3226C47D-3FE3-466A-84AC-61B27260806C}"/>
              </a:ext>
            </a:extLst>
          </p:cNvPr>
          <p:cNvSpPr/>
          <p:nvPr/>
        </p:nvSpPr>
        <p:spPr>
          <a:xfrm>
            <a:off x="330196" y="957715"/>
            <a:ext cx="2396842" cy="21102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10" descr="https://cdn-icons-png.flaticon.com/512/627/627558.png">
            <a:extLst>
              <a:ext uri="{FF2B5EF4-FFF2-40B4-BE49-F238E27FC236}">
                <a16:creationId xmlns:a16="http://schemas.microsoft.com/office/drawing/2014/main" id="{032C550D-0738-4653-80C3-15339BB7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95" y="1261405"/>
            <a:ext cx="1476443" cy="14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678821A-B37B-4763-8412-99A3E7557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528" y="3545369"/>
            <a:ext cx="2606636" cy="14409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5A3C10F-5500-4942-9BBB-AC3A5E4A3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66" y="1645703"/>
            <a:ext cx="2663034" cy="1386958"/>
          </a:xfrm>
          <a:prstGeom prst="rect">
            <a:avLst/>
          </a:prstGeom>
        </p:spPr>
      </p:pic>
      <p:pic>
        <p:nvPicPr>
          <p:cNvPr id="11" name="Picture 20" descr="Resultado de imagen de hsti soil moisture">
            <a:extLst>
              <a:ext uri="{FF2B5EF4-FFF2-40B4-BE49-F238E27FC236}">
                <a16:creationId xmlns:a16="http://schemas.microsoft.com/office/drawing/2014/main" id="{84D160FA-B758-4958-97B9-617C27356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890345">
            <a:off x="818664" y="3606638"/>
            <a:ext cx="1609373" cy="64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Imagen que contiene electrónica, circuito&#10;&#10;Descripción generada automáticamente">
            <a:extLst>
              <a:ext uri="{FF2B5EF4-FFF2-40B4-BE49-F238E27FC236}">
                <a16:creationId xmlns:a16="http://schemas.microsoft.com/office/drawing/2014/main" id="{3759F162-945F-49A0-8C63-CF3FACE396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352" y="1802136"/>
            <a:ext cx="1203158" cy="760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42712BC5-9AAD-4337-A218-E4A03163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36" y="2367405"/>
            <a:ext cx="1800200" cy="241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7388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A5C007DC-FFEC-466C-B354-C72B2F43748D}"/>
              </a:ext>
            </a:extLst>
          </p:cNvPr>
          <p:cNvSpPr txBox="1"/>
          <p:nvPr/>
        </p:nvSpPr>
        <p:spPr>
          <a:xfrm>
            <a:off x="143768" y="225425"/>
            <a:ext cx="44198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5">
                    <a:lumMod val="50000"/>
                  </a:schemeClr>
                </a:solidFill>
              </a:rPr>
              <a:t>Análisis de Cobertura de</a:t>
            </a:r>
          </a:p>
          <a:p>
            <a:r>
              <a:rPr lang="es-ES" sz="2800" b="1" dirty="0">
                <a:solidFill>
                  <a:schemeClr val="accent5">
                    <a:lumMod val="50000"/>
                  </a:schemeClr>
                </a:solidFill>
              </a:rPr>
              <a:t>comunicaciones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1FCEB52-0F86-4036-9B1E-B5ED76D6092F}"/>
              </a:ext>
            </a:extLst>
          </p:cNvPr>
          <p:cNvSpPr/>
          <p:nvPr/>
        </p:nvSpPr>
        <p:spPr>
          <a:xfrm>
            <a:off x="2952080" y="957716"/>
            <a:ext cx="7056783" cy="389378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36863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6008708-0F0B-4582-9AA5-A50986EFD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48" y="70987"/>
            <a:ext cx="1753749" cy="8202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82D52D1-592C-412A-B4A4-9E9A1F03A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59" y="144985"/>
            <a:ext cx="1296144" cy="68813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A301A26-B55B-4158-B252-987715FDEB0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5" y="1395115"/>
            <a:ext cx="2447070" cy="295780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  <p:pic>
        <p:nvPicPr>
          <p:cNvPr id="16" name="Imagen 15" descr="DS-IOT-01-part1">
            <a:extLst>
              <a:ext uri="{FF2B5EF4-FFF2-40B4-BE49-F238E27FC236}">
                <a16:creationId xmlns:a16="http://schemas.microsoft.com/office/drawing/2014/main" id="{D974CE0F-60D0-4778-A719-3419A4C0AFB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57" y="1869387"/>
            <a:ext cx="2258750" cy="160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2B18C2B-106F-4F73-84C9-E34F52110D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1191" y="1411892"/>
            <a:ext cx="4352660" cy="2017037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8F24B086-CFB9-447D-A0CD-D10E9D7F7183}"/>
              </a:ext>
            </a:extLst>
          </p:cNvPr>
          <p:cNvSpPr/>
          <p:nvPr/>
        </p:nvSpPr>
        <p:spPr>
          <a:xfrm>
            <a:off x="3132099" y="3599667"/>
            <a:ext cx="66967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bg2">
                    <a:lumMod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Los dispositivos a ras de suelo dan muchos problemas de cobertura incluso en situaciones favorables de visión directa y distancia cercana</a:t>
            </a:r>
          </a:p>
          <a:p>
            <a:r>
              <a:rPr lang="es-ES" sz="1400" dirty="0">
                <a:solidFill>
                  <a:schemeClr val="bg2">
                    <a:lumMod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Levantando los dispositivos al menos 1,5m del suelo se mejora mucho el rango de distancia.</a:t>
            </a:r>
          </a:p>
          <a:p>
            <a:r>
              <a:rPr lang="es-ES" sz="1400" dirty="0">
                <a:solidFill>
                  <a:schemeClr val="bg2">
                    <a:lumMod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El viento parece afectar considerablemente la cobertura de los dispositivos</a:t>
            </a:r>
          </a:p>
          <a:p>
            <a:endParaRPr lang="es-E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D518855-BF64-447C-B09C-4B67993682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2270" y="1179091"/>
            <a:ext cx="1574026" cy="6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161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A5C007DC-FFEC-466C-B354-C72B2F43748D}"/>
              </a:ext>
            </a:extLst>
          </p:cNvPr>
          <p:cNvSpPr txBox="1"/>
          <p:nvPr/>
        </p:nvSpPr>
        <p:spPr>
          <a:xfrm>
            <a:off x="143768" y="225425"/>
            <a:ext cx="44198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5">
                    <a:lumMod val="50000"/>
                  </a:schemeClr>
                </a:solidFill>
              </a:rPr>
              <a:t>Análisis de Cobertura de</a:t>
            </a:r>
          </a:p>
          <a:p>
            <a:r>
              <a:rPr lang="es-ES" sz="2800" b="1" dirty="0">
                <a:solidFill>
                  <a:schemeClr val="accent5">
                    <a:lumMod val="50000"/>
                  </a:schemeClr>
                </a:solidFill>
              </a:rPr>
              <a:t>comunicaciones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1FCEB52-0F86-4036-9B1E-B5ED76D6092F}"/>
              </a:ext>
            </a:extLst>
          </p:cNvPr>
          <p:cNvSpPr/>
          <p:nvPr/>
        </p:nvSpPr>
        <p:spPr>
          <a:xfrm>
            <a:off x="2952081" y="957716"/>
            <a:ext cx="6480720" cy="367775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36863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6008708-0F0B-4582-9AA5-A50986EFD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48" y="70987"/>
            <a:ext cx="1753749" cy="8202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82D52D1-592C-412A-B4A4-9E9A1F03A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59" y="144985"/>
            <a:ext cx="1296144" cy="68813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910CC49-EA2D-45B4-AE14-A96EAD992A44}"/>
              </a:ext>
            </a:extLst>
          </p:cNvPr>
          <p:cNvSpPr/>
          <p:nvPr/>
        </p:nvSpPr>
        <p:spPr>
          <a:xfrm>
            <a:off x="3240112" y="1129607"/>
            <a:ext cx="5018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LTE- UMTS, </a:t>
            </a:r>
            <a:r>
              <a:rPr lang="es-ES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SigFox</a:t>
            </a: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Narrowband</a:t>
            </a: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-IOT (NB-IOT) y Lora</a:t>
            </a:r>
            <a:endParaRPr lang="es-E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D35EBB0-5DE8-45B8-BD98-268C13FC47C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7" y="1841371"/>
            <a:ext cx="2622691" cy="234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visibilidadArtajona">
            <a:extLst>
              <a:ext uri="{FF2B5EF4-FFF2-40B4-BE49-F238E27FC236}">
                <a16:creationId xmlns:a16="http://schemas.microsoft.com/office/drawing/2014/main" id="{AEB09515-9AFE-443D-A164-B37C86A275E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386" y="1509547"/>
            <a:ext cx="5214169" cy="301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702CC764-C82C-4C04-BCC8-DAD8B1BB54B8}"/>
              </a:ext>
            </a:extLst>
          </p:cNvPr>
          <p:cNvSpPr/>
          <p:nvPr/>
        </p:nvSpPr>
        <p:spPr>
          <a:xfrm>
            <a:off x="0" y="4607938"/>
            <a:ext cx="894924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 err="1">
                <a:solidFill>
                  <a:schemeClr val="bg2">
                    <a:lumMod val="75000"/>
                  </a:schemeClr>
                </a:solidFill>
              </a:rPr>
              <a:t>Klaina</a:t>
            </a:r>
            <a:r>
              <a:rPr lang="es-ES" sz="1050" dirty="0">
                <a:solidFill>
                  <a:schemeClr val="bg2">
                    <a:lumMod val="75000"/>
                  </a:schemeClr>
                </a:solidFill>
              </a:rPr>
              <a:t> et al, 2022.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Analysis of low power wide area network wireless technologies in smart agriculture for large-scale farm monitoring </a:t>
            </a:r>
            <a:r>
              <a:rPr lang="es-ES" sz="1050" dirty="0">
                <a:solidFill>
                  <a:schemeClr val="bg2">
                    <a:lumMod val="75000"/>
                  </a:schemeClr>
                </a:solidFill>
              </a:rPr>
              <a:t>https://doi.org/10.1016/j.measurement.2021.110231</a:t>
            </a:r>
          </a:p>
        </p:txBody>
      </p:sp>
    </p:spTree>
    <p:extLst>
      <p:ext uri="{BB962C8B-B14F-4D97-AF65-F5344CB8AC3E}">
        <p14:creationId xmlns:p14="http://schemas.microsoft.com/office/powerpoint/2010/main" val="6590889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4FFEB82-A398-4593-B039-95B6DDDE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888" y="164108"/>
            <a:ext cx="9067800" cy="942975"/>
          </a:xfrm>
        </p:spPr>
        <p:txBody>
          <a:bodyPr/>
          <a:lstStyle/>
          <a:p>
            <a:r>
              <a:rPr lang="en-US" sz="4000" dirty="0"/>
              <a:t>Institute for Innovation &amp; Sustainable Food Chain Development</a:t>
            </a:r>
            <a:endParaRPr lang="es-ES" sz="4000" dirty="0"/>
          </a:p>
        </p:txBody>
      </p:sp>
      <p:pic>
        <p:nvPicPr>
          <p:cNvPr id="4" name="Marcador de contenido 6">
            <a:extLst>
              <a:ext uri="{FF2B5EF4-FFF2-40B4-BE49-F238E27FC236}">
                <a16:creationId xmlns:a16="http://schemas.microsoft.com/office/drawing/2014/main" id="{4F969D33-3BD4-4B53-B83C-F4C893B51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8" y="1245949"/>
            <a:ext cx="2301479" cy="114249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2419AEB-B051-4B5A-9C7D-925EA942F650}"/>
              </a:ext>
            </a:extLst>
          </p:cNvPr>
          <p:cNvSpPr/>
          <p:nvPr/>
        </p:nvSpPr>
        <p:spPr>
          <a:xfrm>
            <a:off x="1871960" y="4602697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https://www.unavarra.es/isfood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6" name="Picture 2" descr="https://www.unavarra.es/digitalAssets/221/221699_100000Imagen-ISFOOD_Cifras.JPG">
            <a:extLst>
              <a:ext uri="{FF2B5EF4-FFF2-40B4-BE49-F238E27FC236}">
                <a16:creationId xmlns:a16="http://schemas.microsoft.com/office/drawing/2014/main" id="{E57E9FF1-9A34-4A2D-8865-F53E47D3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64" y="1245949"/>
            <a:ext cx="6829297" cy="3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7686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4FFEB82-A398-4593-B039-95B6DDDE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000" y="164108"/>
            <a:ext cx="8059688" cy="942975"/>
          </a:xfrm>
        </p:spPr>
        <p:txBody>
          <a:bodyPr/>
          <a:lstStyle/>
          <a:p>
            <a:r>
              <a:rPr lang="en-US" sz="3600" dirty="0"/>
              <a:t>Institute for Innovation &amp; Sustainable Food Chain Development</a:t>
            </a:r>
            <a:endParaRPr lang="es-ES" sz="36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8B24A49-2157-422E-9EB0-0E2F7C4E0B3C}"/>
              </a:ext>
            </a:extLst>
          </p:cNvPr>
          <p:cNvSpPr/>
          <p:nvPr/>
        </p:nvSpPr>
        <p:spPr>
          <a:xfrm>
            <a:off x="1223888" y="1330412"/>
            <a:ext cx="8590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S" b="1" cap="all" dirty="0">
                <a:solidFill>
                  <a:srgbClr val="333333"/>
                </a:solidFill>
                <a:latin typeface="Open Sans Condensed"/>
              </a:rPr>
              <a:t>MISIÓN</a:t>
            </a:r>
          </a:p>
          <a:p>
            <a:pPr algn="just" fontAlgn="base"/>
            <a:r>
              <a:rPr lang="es-ES" dirty="0">
                <a:solidFill>
                  <a:srgbClr val="333333"/>
                </a:solidFill>
                <a:latin typeface="Open Sans"/>
              </a:rPr>
              <a:t>Contribuir al desarrollo de una </a:t>
            </a:r>
            <a:r>
              <a:rPr lang="es-ES" b="1" dirty="0">
                <a:solidFill>
                  <a:srgbClr val="333333"/>
                </a:solidFill>
                <a:latin typeface="Open Sans"/>
              </a:rPr>
              <a:t>cadena agroalimentaria sostenible, segura, justa, competitiva y saludable,</a:t>
            </a:r>
            <a:r>
              <a:rPr lang="es-ES" dirty="0">
                <a:solidFill>
                  <a:srgbClr val="333333"/>
                </a:solidFill>
                <a:latin typeface="Open Sans"/>
              </a:rPr>
              <a:t> impulsando la colaboración con el tejido empresarial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E0F9117-E0DC-4995-ACB2-22EC85FA5302}"/>
              </a:ext>
            </a:extLst>
          </p:cNvPr>
          <p:cNvSpPr/>
          <p:nvPr/>
        </p:nvSpPr>
        <p:spPr>
          <a:xfrm>
            <a:off x="1964339" y="2608245"/>
            <a:ext cx="7695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S" b="1" cap="all" dirty="0">
                <a:solidFill>
                  <a:srgbClr val="333333"/>
                </a:solidFill>
                <a:latin typeface="Open Sans Condensed"/>
              </a:rPr>
              <a:t>VISIÓN</a:t>
            </a:r>
          </a:p>
          <a:p>
            <a:pPr algn="just" fontAlgn="base"/>
            <a:r>
              <a:rPr lang="es-ES" dirty="0">
                <a:solidFill>
                  <a:srgbClr val="333333"/>
                </a:solidFill>
                <a:latin typeface="Open Sans"/>
              </a:rPr>
              <a:t>Ser referente regional, nacional e internacional en la investigación y la atracción y </a:t>
            </a:r>
            <a:r>
              <a:rPr lang="es-ES" b="1" dirty="0">
                <a:solidFill>
                  <a:srgbClr val="333333"/>
                </a:solidFill>
                <a:latin typeface="Open Sans"/>
              </a:rPr>
              <a:t>capacitación de la próxima generación de científicos</a:t>
            </a:r>
            <a:r>
              <a:rPr lang="es-ES" dirty="0">
                <a:solidFill>
                  <a:srgbClr val="333333"/>
                </a:solidFill>
                <a:latin typeface="Open Sans"/>
              </a:rPr>
              <a:t> 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84C62D4-5ED4-4D7A-929A-FC9E377684CF}"/>
              </a:ext>
            </a:extLst>
          </p:cNvPr>
          <p:cNvSpPr/>
          <p:nvPr/>
        </p:nvSpPr>
        <p:spPr>
          <a:xfrm>
            <a:off x="4680272" y="4016971"/>
            <a:ext cx="5271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S" b="1" cap="all" dirty="0">
                <a:solidFill>
                  <a:srgbClr val="333333"/>
                </a:solidFill>
                <a:latin typeface="Open Sans Condensed"/>
              </a:rPr>
              <a:t>VALORES</a:t>
            </a:r>
          </a:p>
          <a:p>
            <a:pPr algn="just" fontAlgn="base"/>
            <a:r>
              <a:rPr lang="es-ES" b="1" dirty="0">
                <a:solidFill>
                  <a:srgbClr val="333333"/>
                </a:solidFill>
                <a:latin typeface="Open Sans"/>
              </a:rPr>
              <a:t>Excelencia, Sostenibilidad y Equidad</a:t>
            </a:r>
            <a:endParaRPr lang="es-ES" dirty="0"/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id="{E394BD7C-DEF7-41C4-AD65-6CDD7EE56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1" y="224430"/>
            <a:ext cx="1512168" cy="750664"/>
          </a:xfrm>
          <a:prstGeom prst="rect">
            <a:avLst/>
          </a:prstGeom>
        </p:spPr>
      </p:pic>
      <p:pic>
        <p:nvPicPr>
          <p:cNvPr id="11" name="Picture 2" descr="https://cdn-icons-png.flaticon.com/512/3233/3233497.png">
            <a:extLst>
              <a:ext uri="{FF2B5EF4-FFF2-40B4-BE49-F238E27FC236}">
                <a16:creationId xmlns:a16="http://schemas.microsoft.com/office/drawing/2014/main" id="{7844E869-85E4-4C97-BBE0-E306C669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4" y="133041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cdn-icons-png.flaticon.com/512/2421/2421314.png">
            <a:extLst>
              <a:ext uri="{FF2B5EF4-FFF2-40B4-BE49-F238E27FC236}">
                <a16:creationId xmlns:a16="http://schemas.microsoft.com/office/drawing/2014/main" id="{09B558BF-B0F7-413F-B998-43257D7A7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6" y="2773605"/>
            <a:ext cx="1286407" cy="128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cdn-icons-png.flaticon.com/512/3855/3855332.png">
            <a:extLst>
              <a:ext uri="{FF2B5EF4-FFF2-40B4-BE49-F238E27FC236}">
                <a16:creationId xmlns:a16="http://schemas.microsoft.com/office/drawing/2014/main" id="{456CFB25-0324-46AE-B1CA-89144C638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74" y="3798351"/>
            <a:ext cx="1083572" cy="10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2551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4FFEB82-A398-4593-B039-95B6DDDE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62" y="71126"/>
            <a:ext cx="8059688" cy="942975"/>
          </a:xfrm>
        </p:spPr>
        <p:txBody>
          <a:bodyPr/>
          <a:lstStyle/>
          <a:p>
            <a:r>
              <a:rPr lang="en-US" sz="3600" dirty="0"/>
              <a:t>El </a:t>
            </a:r>
            <a:r>
              <a:rPr lang="en-US" sz="3600" dirty="0" err="1"/>
              <a:t>papel</a:t>
            </a:r>
            <a:r>
              <a:rPr lang="en-US" sz="3600" dirty="0"/>
              <a:t> de la Universidad </a:t>
            </a:r>
            <a:r>
              <a:rPr lang="en-US" sz="3600" dirty="0" err="1"/>
              <a:t>en</a:t>
            </a:r>
            <a:r>
              <a:rPr lang="en-US" sz="3600" dirty="0"/>
              <a:t> el </a:t>
            </a:r>
            <a:br>
              <a:rPr lang="en-US" sz="3600" dirty="0"/>
            </a:br>
            <a:r>
              <a:rPr lang="en-US" sz="3600" dirty="0" err="1"/>
              <a:t>I+D+i</a:t>
            </a:r>
            <a:endParaRPr lang="es-ES" sz="36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8B24A49-2157-422E-9EB0-0E2F7C4E0B3C}"/>
              </a:ext>
            </a:extLst>
          </p:cNvPr>
          <p:cNvSpPr/>
          <p:nvPr/>
        </p:nvSpPr>
        <p:spPr>
          <a:xfrm>
            <a:off x="431800" y="1022638"/>
            <a:ext cx="9454672" cy="3734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33333"/>
                </a:solidFill>
                <a:latin typeface="Open Sans Condensed"/>
              </a:rPr>
              <a:t>Generación de conocimiento</a:t>
            </a:r>
            <a:endParaRPr lang="es-ES" sz="2000" dirty="0">
              <a:solidFill>
                <a:srgbClr val="333333"/>
              </a:solidFill>
              <a:latin typeface="Open Sans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33333"/>
                </a:solidFill>
                <a:latin typeface="Open Sans Condensed"/>
              </a:rPr>
              <a:t>Formación de Recursos Humanos Altamente Calificados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33333"/>
                </a:solidFill>
                <a:latin typeface="Open Sans Condensed"/>
              </a:rPr>
              <a:t>Desarrollo de Tecnologías Innovadoras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33333"/>
                </a:solidFill>
                <a:latin typeface="Open Sans Condensed"/>
              </a:rPr>
              <a:t>Transferencia de Conocimiento a la Industria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33333"/>
                </a:solidFill>
                <a:latin typeface="Open Sans Condensed"/>
              </a:rPr>
              <a:t>Colaboración con la Industria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33333"/>
                </a:solidFill>
                <a:latin typeface="Open Sans Condensed"/>
              </a:rPr>
              <a:t>Fomento de la Innovación Empresarial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33333"/>
                </a:solidFill>
                <a:latin typeface="Open Sans Condensed"/>
              </a:rPr>
              <a:t>Impulso a la Economía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33333"/>
                </a:solidFill>
                <a:latin typeface="Open Sans Condensed"/>
              </a:rPr>
              <a:t>Resolución de Problemas Complejos (Globales y particulares)</a:t>
            </a:r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id="{E394BD7C-DEF7-41C4-AD65-6CDD7EE56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95" y="62589"/>
            <a:ext cx="1266626" cy="62877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E7CACDE-AE85-4428-AC7D-37081B9D0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" y="82321"/>
            <a:ext cx="1147172" cy="6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515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4FFEB82-A398-4593-B039-95B6DDDE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71126"/>
            <a:ext cx="9360792" cy="694176"/>
          </a:xfrm>
        </p:spPr>
        <p:txBody>
          <a:bodyPr/>
          <a:lstStyle/>
          <a:p>
            <a:r>
              <a:rPr lang="en-US" sz="3600" dirty="0"/>
              <a:t>El </a:t>
            </a:r>
            <a:r>
              <a:rPr lang="en-US" sz="3600" dirty="0" err="1"/>
              <a:t>papel</a:t>
            </a:r>
            <a:r>
              <a:rPr lang="en-US" sz="3600" dirty="0"/>
              <a:t> de la Universidad </a:t>
            </a:r>
            <a:r>
              <a:rPr lang="en-US" sz="3600" dirty="0" err="1"/>
              <a:t>en</a:t>
            </a:r>
            <a:r>
              <a:rPr lang="en-US" sz="3600" dirty="0"/>
              <a:t> el </a:t>
            </a:r>
            <a:r>
              <a:rPr lang="en-US" sz="3600" dirty="0" err="1"/>
              <a:t>I+D+i</a:t>
            </a:r>
            <a:endParaRPr lang="es-ES" sz="36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8B24A49-2157-422E-9EB0-0E2F7C4E0B3C}"/>
              </a:ext>
            </a:extLst>
          </p:cNvPr>
          <p:cNvSpPr/>
          <p:nvPr/>
        </p:nvSpPr>
        <p:spPr>
          <a:xfrm>
            <a:off x="1690492" y="3411339"/>
            <a:ext cx="80664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33333"/>
                </a:solidFill>
                <a:latin typeface="Open Sans Condensed"/>
              </a:rPr>
              <a:t>Formación de Profesionales del Sector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33333"/>
                </a:solidFill>
                <a:latin typeface="Open Sans Condensed"/>
              </a:rPr>
              <a:t>Promoción de Prácticas Agrícolas Seguras y Sostenibles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33333"/>
                </a:solidFill>
                <a:latin typeface="Open Sans Condensed"/>
              </a:rPr>
              <a:t>Transferencia de Tecnología.</a:t>
            </a:r>
            <a:r>
              <a:rPr lang="es-ES" dirty="0">
                <a:solidFill>
                  <a:srgbClr val="333333"/>
                </a:solidFill>
                <a:latin typeface="Open Sans Condensed"/>
              </a:rPr>
              <a:t> La adopción de nuevas tecnologías puede mejorar la eficiencia, la productividad y la sostenibilidad en la producción de alimentos</a:t>
            </a:r>
            <a:endParaRPr lang="es-ES" sz="2000" dirty="0">
              <a:solidFill>
                <a:srgbClr val="333333"/>
              </a:solidFill>
              <a:latin typeface="Open Sans Condensed"/>
            </a:endParaRPr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id="{E394BD7C-DEF7-41C4-AD65-6CDD7EE56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7" y="4106361"/>
            <a:ext cx="1266626" cy="62877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E7CACDE-AE85-4428-AC7D-37081B9D0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4" y="3195315"/>
            <a:ext cx="1147172" cy="60904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FA15AB0-8478-4550-AFD3-5E50751FF5AA}"/>
              </a:ext>
            </a:extLst>
          </p:cNvPr>
          <p:cNvSpPr/>
          <p:nvPr/>
        </p:nvSpPr>
        <p:spPr>
          <a:xfrm>
            <a:off x="1943968" y="1247015"/>
            <a:ext cx="7767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161616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Supone aproximadamente un </a:t>
            </a:r>
            <a:r>
              <a:rPr lang="es-ES" sz="2000" b="1" dirty="0">
                <a:solidFill>
                  <a:srgbClr val="161616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14% del PIB, por encima de la media nacional que está en torno al 10%</a:t>
            </a:r>
            <a:endParaRPr lang="es-ES" sz="2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41AE5AC-6A33-42BC-84B4-D894A3A5443E}"/>
              </a:ext>
            </a:extLst>
          </p:cNvPr>
          <p:cNvSpPr/>
          <p:nvPr/>
        </p:nvSpPr>
        <p:spPr>
          <a:xfrm>
            <a:off x="1943968" y="2055381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Navarra es uno de los ecosistemas líderes de agroalimentación en España.</a:t>
            </a:r>
          </a:p>
        </p:txBody>
      </p:sp>
      <p:pic>
        <p:nvPicPr>
          <p:cNvPr id="1026" name="Picture 2" descr="550+ Navarra Ilustraciones de Stock, gráficos vectoriales libres de  derechos y clip art - iStock | Aragon, España, Escocia">
            <a:extLst>
              <a:ext uri="{FF2B5EF4-FFF2-40B4-BE49-F238E27FC236}">
                <a16:creationId xmlns:a16="http://schemas.microsoft.com/office/drawing/2014/main" id="{7161366C-D16D-4811-9BC6-44EE1AB70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4" y="1223362"/>
            <a:ext cx="1477328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003F1C1-B028-44FF-879A-14392CF286C4}"/>
              </a:ext>
            </a:extLst>
          </p:cNvPr>
          <p:cNvSpPr/>
          <p:nvPr/>
        </p:nvSpPr>
        <p:spPr>
          <a:xfrm>
            <a:off x="-72256" y="645422"/>
            <a:ext cx="4612160" cy="577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 b="1" dirty="0">
                <a:solidFill>
                  <a:srgbClr val="C00000"/>
                </a:solidFill>
                <a:latin typeface="SansSerif" panose="00000400000000000000" pitchFamily="2" charset="2"/>
              </a:rPr>
              <a:t>SECTOR AGROALIMENTARIO</a:t>
            </a:r>
            <a:endParaRPr lang="es-ES" sz="2400" dirty="0">
              <a:solidFill>
                <a:srgbClr val="C00000"/>
              </a:solidFill>
              <a:latin typeface="SansSerif" panose="00000400000000000000" pitchFamily="2" charset="2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8833D6C-E747-4CCA-A0D9-FCF1DD4B4724}"/>
              </a:ext>
            </a:extLst>
          </p:cNvPr>
          <p:cNvSpPr/>
          <p:nvPr/>
        </p:nvSpPr>
        <p:spPr>
          <a:xfrm>
            <a:off x="2808064" y="2645674"/>
            <a:ext cx="7398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Promueve y facilita procesos innovadores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6176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4FFEB82-A398-4593-B039-95B6DDDE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71126"/>
            <a:ext cx="9360792" cy="694176"/>
          </a:xfrm>
        </p:spPr>
        <p:txBody>
          <a:bodyPr/>
          <a:lstStyle/>
          <a:p>
            <a:r>
              <a:rPr lang="en-US" sz="3600" dirty="0"/>
              <a:t>El </a:t>
            </a:r>
            <a:r>
              <a:rPr lang="en-US" sz="3600" dirty="0" err="1"/>
              <a:t>papel</a:t>
            </a:r>
            <a:r>
              <a:rPr lang="en-US" sz="3600" dirty="0"/>
              <a:t> de la Universidad </a:t>
            </a:r>
            <a:r>
              <a:rPr lang="en-US" sz="3600" dirty="0" err="1"/>
              <a:t>en</a:t>
            </a:r>
            <a:r>
              <a:rPr lang="en-US" sz="3600" dirty="0"/>
              <a:t> el </a:t>
            </a:r>
            <a:r>
              <a:rPr lang="en-US" sz="3600" dirty="0" err="1"/>
              <a:t>I+D+i</a:t>
            </a:r>
            <a:endParaRPr lang="es-ES" sz="36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8833D6C-E747-4CCA-A0D9-FCF1DD4B4724}"/>
              </a:ext>
            </a:extLst>
          </p:cNvPr>
          <p:cNvSpPr/>
          <p:nvPr/>
        </p:nvSpPr>
        <p:spPr>
          <a:xfrm>
            <a:off x="71760" y="998618"/>
            <a:ext cx="984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Reto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D808924-2853-4B9D-8F3F-87A099850D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208" y="1395115"/>
            <a:ext cx="5040560" cy="347495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1A81428-70E9-436B-9235-B3A51265C088}"/>
              </a:ext>
            </a:extLst>
          </p:cNvPr>
          <p:cNvSpPr/>
          <p:nvPr/>
        </p:nvSpPr>
        <p:spPr bwMode="auto">
          <a:xfrm>
            <a:off x="4032200" y="4707483"/>
            <a:ext cx="1080120" cy="216024"/>
          </a:xfrm>
          <a:prstGeom prst="rect">
            <a:avLst/>
          </a:prstGeom>
          <a:solidFill>
            <a:srgbClr val="DDEC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A90B9E7-229E-420C-9FB1-655C5EE40D5D}"/>
              </a:ext>
            </a:extLst>
          </p:cNvPr>
          <p:cNvSpPr txBox="1"/>
          <p:nvPr/>
        </p:nvSpPr>
        <p:spPr>
          <a:xfrm>
            <a:off x="6048424" y="4838835"/>
            <a:ext cx="326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Fuente:  Asociación “</a:t>
            </a:r>
            <a:r>
              <a:rPr lang="es-ES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AgroTech</a:t>
            </a:r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España‟ 2021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B38D4C4-1AD0-4580-856A-D9C8E3C22FED}"/>
              </a:ext>
            </a:extLst>
          </p:cNvPr>
          <p:cNvSpPr/>
          <p:nvPr/>
        </p:nvSpPr>
        <p:spPr>
          <a:xfrm>
            <a:off x="214932" y="1555099"/>
            <a:ext cx="36952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Sostenibilidad </a:t>
            </a:r>
            <a:r>
              <a:rPr lang="es-ES" sz="2000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MedioAmbiental</a:t>
            </a:r>
            <a:endParaRPr lang="es-ES" sz="20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Sostenibilidad Económica</a:t>
            </a:r>
          </a:p>
          <a:p>
            <a:r>
              <a:rPr lang="es-ES" sz="2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Sostenibilidad Social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B2C7CC8-38DD-4EE9-A792-43F36139AA1E}"/>
              </a:ext>
            </a:extLst>
          </p:cNvPr>
          <p:cNvSpPr/>
          <p:nvPr/>
        </p:nvSpPr>
        <p:spPr>
          <a:xfrm>
            <a:off x="287784" y="3267323"/>
            <a:ext cx="3152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Fomento de la Innovación Empresarial</a:t>
            </a:r>
          </a:p>
        </p:txBody>
      </p:sp>
    </p:spTree>
    <p:extLst>
      <p:ext uri="{BB962C8B-B14F-4D97-AF65-F5344CB8AC3E}">
        <p14:creationId xmlns:p14="http://schemas.microsoft.com/office/powerpoint/2010/main" val="1423682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4FFEB82-A398-4593-B039-95B6DDDE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0" y="26963"/>
            <a:ext cx="9499278" cy="942975"/>
          </a:xfrm>
        </p:spPr>
        <p:txBody>
          <a:bodyPr/>
          <a:lstStyle/>
          <a:p>
            <a:r>
              <a:rPr lang="es-ES" dirty="0"/>
              <a:t>Objetivo de la digitalización del riego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6CC42889-F040-4356-8338-29C1C3919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1107083"/>
            <a:ext cx="965080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571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4FFEB82-A398-4593-B039-95B6DDDE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0" y="26963"/>
            <a:ext cx="9499278" cy="942975"/>
          </a:xfrm>
        </p:spPr>
        <p:txBody>
          <a:bodyPr/>
          <a:lstStyle/>
          <a:p>
            <a:r>
              <a:rPr lang="es-ES" dirty="0"/>
              <a:t>Objetivo de la digitalización del riego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6CC42889-F040-4356-8338-29C1C3919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1107083"/>
            <a:ext cx="9650804" cy="3865199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0F284570-C0A5-451E-88DE-16F41ACF59A7}"/>
              </a:ext>
            </a:extLst>
          </p:cNvPr>
          <p:cNvSpPr/>
          <p:nvPr/>
        </p:nvSpPr>
        <p:spPr bwMode="auto">
          <a:xfrm>
            <a:off x="142037" y="969938"/>
            <a:ext cx="9936857" cy="4002344"/>
          </a:xfrm>
          <a:prstGeom prst="roundRect">
            <a:avLst/>
          </a:prstGeom>
          <a:solidFill>
            <a:schemeClr val="bg1">
              <a:lumMod val="95000"/>
              <a:alpha val="9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3871A9-1475-467A-8505-CD32A4FB0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16" y="1223811"/>
            <a:ext cx="2403083" cy="127581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80F634A-55FB-4F80-B206-28B37DB0D149}"/>
              </a:ext>
            </a:extLst>
          </p:cNvPr>
          <p:cNvSpPr/>
          <p:nvPr/>
        </p:nvSpPr>
        <p:spPr>
          <a:xfrm>
            <a:off x="1007863" y="2499623"/>
            <a:ext cx="87397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Misión</a:t>
            </a:r>
          </a:p>
          <a:p>
            <a:r>
              <a:rPr lang="es-ES" sz="2800" b="1" dirty="0">
                <a:solidFill>
                  <a:schemeClr val="accent5">
                    <a:lumMod val="50000"/>
                  </a:schemeClr>
                </a:solidFill>
              </a:rPr>
              <a:t>-Transferencia de conocimiento</a:t>
            </a:r>
          </a:p>
          <a:p>
            <a:r>
              <a:rPr lang="es-ES" sz="2800" b="1" dirty="0">
                <a:solidFill>
                  <a:schemeClr val="accent5">
                    <a:lumMod val="50000"/>
                  </a:schemeClr>
                </a:solidFill>
              </a:rPr>
              <a:t>-Guía en la recomendación de riego y transferencia de información entre plataformas</a:t>
            </a:r>
          </a:p>
        </p:txBody>
      </p:sp>
    </p:spTree>
    <p:extLst>
      <p:ext uri="{BB962C8B-B14F-4D97-AF65-F5344CB8AC3E}">
        <p14:creationId xmlns:p14="http://schemas.microsoft.com/office/powerpoint/2010/main" val="40407694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">
            <a:extLst>
              <a:ext uri="{FF2B5EF4-FFF2-40B4-BE49-F238E27FC236}">
                <a16:creationId xmlns:a16="http://schemas.microsoft.com/office/drawing/2014/main" id="{AF88C1BC-7D36-474C-ABF8-8ABA421A6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898650"/>
            <a:ext cx="9070975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43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5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7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88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300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25"/>
              </a:spcBef>
            </a:pPr>
            <a:endParaRPr lang="es-ES" altLang="es-ES" sz="2400" b="1">
              <a:solidFill>
                <a:srgbClr val="9D9D9D"/>
              </a:solidFill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68EE0F9-C533-4350-9C6F-AE8D0B51F245}"/>
              </a:ext>
            </a:extLst>
          </p:cNvPr>
          <p:cNvSpPr/>
          <p:nvPr/>
        </p:nvSpPr>
        <p:spPr bwMode="auto">
          <a:xfrm>
            <a:off x="3960192" y="1171575"/>
            <a:ext cx="5614021" cy="38239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5E7460-E4C2-47D0-94A7-A818A0AC6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3" y="2440119"/>
            <a:ext cx="2304256" cy="23042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9284F3-F8C7-4DDC-AFAE-097BC6DAB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73" y="1234100"/>
            <a:ext cx="1323107" cy="132310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AD39130-DCB3-4B96-AAB3-E4C53C32292D}"/>
              </a:ext>
            </a:extLst>
          </p:cNvPr>
          <p:cNvSpPr/>
          <p:nvPr/>
        </p:nvSpPr>
        <p:spPr bwMode="auto">
          <a:xfrm>
            <a:off x="6480172" y="2552911"/>
            <a:ext cx="1224136" cy="1862031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B65425E-9021-402D-9EBB-E8FDD6586B12}"/>
              </a:ext>
            </a:extLst>
          </p:cNvPr>
          <p:cNvCxnSpPr>
            <a:cxnSpLocks/>
          </p:cNvCxnSpPr>
          <p:nvPr/>
        </p:nvCxnSpPr>
        <p:spPr bwMode="auto">
          <a:xfrm flipV="1">
            <a:off x="7704308" y="2134346"/>
            <a:ext cx="0" cy="3465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068F74D-AD5B-42B2-8E11-2986FEAAD693}"/>
              </a:ext>
            </a:extLst>
          </p:cNvPr>
          <p:cNvCxnSpPr/>
          <p:nvPr/>
        </p:nvCxnSpPr>
        <p:spPr bwMode="auto">
          <a:xfrm flipV="1">
            <a:off x="6480172" y="2134345"/>
            <a:ext cx="0" cy="49057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A6BA89F-BD0B-4162-864A-1DC07D3BBFE1}"/>
              </a:ext>
            </a:extLst>
          </p:cNvPr>
          <p:cNvCxnSpPr/>
          <p:nvPr/>
        </p:nvCxnSpPr>
        <p:spPr bwMode="auto">
          <a:xfrm>
            <a:off x="7704308" y="2552911"/>
            <a:ext cx="2880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FC3291E7-E34B-48AF-B8B5-AEACF53B0E8E}"/>
              </a:ext>
            </a:extLst>
          </p:cNvPr>
          <p:cNvCxnSpPr/>
          <p:nvPr/>
        </p:nvCxnSpPr>
        <p:spPr bwMode="auto">
          <a:xfrm>
            <a:off x="7704308" y="2480904"/>
            <a:ext cx="2880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4C21EAAA-F2A7-4B9C-85F3-FB748178028C}"/>
              </a:ext>
            </a:extLst>
          </p:cNvPr>
          <p:cNvSpPr/>
          <p:nvPr/>
        </p:nvSpPr>
        <p:spPr bwMode="auto">
          <a:xfrm rot="10800000">
            <a:off x="7008692" y="2404206"/>
            <a:ext cx="144015" cy="144007"/>
          </a:xfrm>
          <a:prstGeom prst="triangl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8208F08-F4B3-4EA6-8422-AC7E35BBACC7}"/>
              </a:ext>
            </a:extLst>
          </p:cNvPr>
          <p:cNvCxnSpPr/>
          <p:nvPr/>
        </p:nvCxnSpPr>
        <p:spPr bwMode="auto">
          <a:xfrm>
            <a:off x="6480171" y="2271624"/>
            <a:ext cx="122413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FAAC9A8-ED12-42C5-885B-63DBE0508216}"/>
              </a:ext>
            </a:extLst>
          </p:cNvPr>
          <p:cNvCxnSpPr/>
          <p:nvPr/>
        </p:nvCxnSpPr>
        <p:spPr bwMode="auto">
          <a:xfrm>
            <a:off x="6480171" y="3734791"/>
            <a:ext cx="122413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3EA45FF-4A6D-46FE-8461-E957B2D50EF9}"/>
              </a:ext>
            </a:extLst>
          </p:cNvPr>
          <p:cNvSpPr txBox="1"/>
          <p:nvPr/>
        </p:nvSpPr>
        <p:spPr>
          <a:xfrm>
            <a:off x="5143043" y="20518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Saturado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AE6A1EA-8918-4DD4-9DE7-0CAAF4695563}"/>
              </a:ext>
            </a:extLst>
          </p:cNvPr>
          <p:cNvSpPr txBox="1"/>
          <p:nvPr/>
        </p:nvSpPr>
        <p:spPr>
          <a:xfrm>
            <a:off x="4088542" y="2359915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Capacidad de Campo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AC98295-2C95-425A-9ED4-2D4AADAD9831}"/>
              </a:ext>
            </a:extLst>
          </p:cNvPr>
          <p:cNvSpPr txBox="1"/>
          <p:nvPr/>
        </p:nvSpPr>
        <p:spPr>
          <a:xfrm>
            <a:off x="4897686" y="356716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Límite inferior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A7A4BFE-FE91-4A44-A237-670C0CB483B8}"/>
              </a:ext>
            </a:extLst>
          </p:cNvPr>
          <p:cNvSpPr txBox="1"/>
          <p:nvPr/>
        </p:nvSpPr>
        <p:spPr>
          <a:xfrm>
            <a:off x="4626100" y="4206452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Punto Marchitez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80B6647-F2FB-49C5-8D86-43D012636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73" y="1323107"/>
            <a:ext cx="855381" cy="85538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6F1266E5-F7EB-43EF-8EF1-CDB802385E9A}"/>
              </a:ext>
            </a:extLst>
          </p:cNvPr>
          <p:cNvSpPr txBox="1"/>
          <p:nvPr/>
        </p:nvSpPr>
        <p:spPr>
          <a:xfrm>
            <a:off x="7840581" y="2507120"/>
            <a:ext cx="1745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70C0"/>
                </a:solidFill>
              </a:rPr>
              <a:t>Déficit de Agua en el suelo (DAS)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AED9C51-59CC-457E-8725-CA345264FFB7}"/>
              </a:ext>
            </a:extLst>
          </p:cNvPr>
          <p:cNvSpPr txBox="1"/>
          <p:nvPr/>
        </p:nvSpPr>
        <p:spPr>
          <a:xfrm>
            <a:off x="7848324" y="3477124"/>
            <a:ext cx="1745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C00000"/>
                </a:solidFill>
              </a:rPr>
              <a:t>Nivel de Agotamiento Permisible</a:t>
            </a:r>
          </a:p>
          <a:p>
            <a:pPr algn="ctr"/>
            <a:r>
              <a:rPr lang="es-ES" sz="1600" dirty="0">
                <a:solidFill>
                  <a:srgbClr val="C00000"/>
                </a:solidFill>
              </a:rPr>
              <a:t>(NAP)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E2340BC-1D5C-4627-A119-3F40E83CF914}"/>
              </a:ext>
            </a:extLst>
          </p:cNvPr>
          <p:cNvSpPr txBox="1"/>
          <p:nvPr/>
        </p:nvSpPr>
        <p:spPr>
          <a:xfrm>
            <a:off x="143768" y="225425"/>
            <a:ext cx="932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tx1"/>
                </a:solidFill>
              </a:rPr>
              <a:t>Introducción</a:t>
            </a:r>
            <a:r>
              <a:rPr lang="es-ES" sz="2800" dirty="0">
                <a:solidFill>
                  <a:schemeClr val="tx1"/>
                </a:solidFill>
              </a:rPr>
              <a:t>. Repaso del manejo del agua en el suelo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b9f627a-4187-426d-964d-8522f95fbb8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3D0C0CFA70A945A6A65DA172AA461B" ma:contentTypeVersion="17" ma:contentTypeDescription="Create a new document." ma:contentTypeScope="" ma:versionID="171dc8de2048e6cef82277cbeeba2694">
  <xsd:schema xmlns:xsd="http://www.w3.org/2001/XMLSchema" xmlns:xs="http://www.w3.org/2001/XMLSchema" xmlns:p="http://schemas.microsoft.com/office/2006/metadata/properties" xmlns:ns3="db9f627a-4187-426d-964d-8522f95fbb88" xmlns:ns4="dd7fff5a-544e-442c-9bfc-18f2edc7e423" targetNamespace="http://schemas.microsoft.com/office/2006/metadata/properties" ma:root="true" ma:fieldsID="e8c719e67d4dcf3a55495a1bff406ef7" ns3:_="" ns4:_="">
    <xsd:import namespace="db9f627a-4187-426d-964d-8522f95fbb88"/>
    <xsd:import namespace="dd7fff5a-544e-442c-9bfc-18f2edc7e4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9f627a-4187-426d-964d-8522f95fbb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fff5a-544e-442c-9bfc-18f2edc7e42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EC015C-BB50-4FE7-9AFD-B44C1C666797}">
  <ds:schemaRefs>
    <ds:schemaRef ds:uri="db9f627a-4187-426d-964d-8522f95fbb88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d7fff5a-544e-442c-9bfc-18f2edc7e423"/>
  </ds:schemaRefs>
</ds:datastoreItem>
</file>

<file path=customXml/itemProps2.xml><?xml version="1.0" encoding="utf-8"?>
<ds:datastoreItem xmlns:ds="http://schemas.openxmlformats.org/officeDocument/2006/customXml" ds:itemID="{7253F63D-31C9-4D18-AEF7-8995E85466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E7C055-8E10-499D-B81B-5A151A3F13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9f627a-4187-426d-964d-8522f95fbb88"/>
    <ds:schemaRef ds:uri="dd7fff5a-544e-442c-9bfc-18f2edc7e4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758</Words>
  <Application>Microsoft Office PowerPoint</Application>
  <PresentationFormat>Personalizado</PresentationFormat>
  <Paragraphs>115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Microsoft YaHei</vt:lpstr>
      <vt:lpstr>Arial</vt:lpstr>
      <vt:lpstr>Calibri</vt:lpstr>
      <vt:lpstr>Liberation Sans</vt:lpstr>
      <vt:lpstr>Open Sans</vt:lpstr>
      <vt:lpstr>Open Sans Condensed</vt:lpstr>
      <vt:lpstr>SansSerif</vt:lpstr>
      <vt:lpstr>Segoe UI</vt:lpstr>
      <vt:lpstr>Times New Roman</vt:lpstr>
      <vt:lpstr>Tema de Office</vt:lpstr>
      <vt:lpstr>DigiAgri  Digitalización del uso eficiente del agua de riego</vt:lpstr>
      <vt:lpstr>Institute for Innovation &amp; Sustainable Food Chain Development</vt:lpstr>
      <vt:lpstr>Institute for Innovation &amp; Sustainable Food Chain Development</vt:lpstr>
      <vt:lpstr>El papel de la Universidad en el  I+D+i</vt:lpstr>
      <vt:lpstr>El papel de la Universidad en el I+D+i</vt:lpstr>
      <vt:lpstr>El papel de la Universidad en el I+D+i</vt:lpstr>
      <vt:lpstr>Objetivo de la digitalización del riego</vt:lpstr>
      <vt:lpstr>Objetivo de la digitalización del riego</vt:lpstr>
      <vt:lpstr>Presentación de PowerPoint</vt:lpstr>
      <vt:lpstr>Presentación de PowerPoint</vt:lpstr>
      <vt:lpstr>Presentación de PowerPoint</vt:lpstr>
      <vt:lpstr>Presentación de PowerPoint</vt:lpstr>
      <vt:lpstr>Sensores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DigiAgri: Digitalización del uso eficiente del agua de riego</dc:title>
  <dc:creator>Helena Zozaya</dc:creator>
  <cp:lastModifiedBy>Authors</cp:lastModifiedBy>
  <cp:revision>19</cp:revision>
  <cp:lastPrinted>1601-01-01T00:00:00Z</cp:lastPrinted>
  <dcterms:created xsi:type="dcterms:W3CDTF">2023-05-16T09:54:59Z</dcterms:created>
  <dcterms:modified xsi:type="dcterms:W3CDTF">2023-12-12T08:54:24Z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0x0101003D3D0C0CFA70A945A6A65DA172AA461B</vt:lpwstr>
  </property>
</Properties>
</file>