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sldIdLst>
    <p:sldId id="256" r:id="rId5"/>
    <p:sldId id="258" r:id="rId6"/>
    <p:sldId id="259" r:id="rId7"/>
    <p:sldId id="260" r:id="rId8"/>
  </p:sldIdLst>
  <p:sldSz cx="10080625" cy="5670550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CC0000"/>
    <a:srgbClr val="9D9D9D"/>
    <a:srgbClr val="37AF7B"/>
    <a:srgbClr val="009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057" autoAdjust="0"/>
  </p:normalViewPr>
  <p:slideViewPr>
    <p:cSldViewPr>
      <p:cViewPr varScale="1">
        <p:scale>
          <a:sx n="80" d="100"/>
          <a:sy n="80" d="100"/>
        </p:scale>
        <p:origin x="1286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Ángel Campo Bescós" userId="1ca06989-b930-49f1-b11a-9ff96ebaa5f5" providerId="ADAL" clId="{6B917267-0BEF-4D50-B61B-1E19847CFDAB}"/>
    <pc:docChg chg="undo custSel addSld delSld modSld modNotesMaster">
      <pc:chgData name="Miguel Ángel Campo Bescós" userId="1ca06989-b930-49f1-b11a-9ff96ebaa5f5" providerId="ADAL" clId="{6B917267-0BEF-4D50-B61B-1E19847CFDAB}" dt="2023-12-12T10:03:22.666" v="1504" actId="20577"/>
      <pc:docMkLst>
        <pc:docMk/>
      </pc:docMkLst>
      <pc:sldChg chg="modNotes">
        <pc:chgData name="Miguel Ángel Campo Bescós" userId="1ca06989-b930-49f1-b11a-9ff96ebaa5f5" providerId="ADAL" clId="{6B917267-0BEF-4D50-B61B-1E19847CFDAB}" dt="2023-12-12T08:45:42.765" v="1499"/>
        <pc:sldMkLst>
          <pc:docMk/>
          <pc:sldMk cId="0" sldId="256"/>
        </pc:sldMkLst>
      </pc:sldChg>
      <pc:sldChg chg="del">
        <pc:chgData name="Miguel Ángel Campo Bescós" userId="1ca06989-b930-49f1-b11a-9ff96ebaa5f5" providerId="ADAL" clId="{6B917267-0BEF-4D50-B61B-1E19847CFDAB}" dt="2023-12-12T04:53:35.073" v="237" actId="2696"/>
        <pc:sldMkLst>
          <pc:docMk/>
          <pc:sldMk cId="0" sldId="257"/>
        </pc:sldMkLst>
      </pc:sldChg>
      <pc:sldChg chg="addSp delSp modSp modNotes modNotesTx">
        <pc:chgData name="Miguel Ángel Campo Bescós" userId="1ca06989-b930-49f1-b11a-9ff96ebaa5f5" providerId="ADAL" clId="{6B917267-0BEF-4D50-B61B-1E19847CFDAB}" dt="2023-12-12T10:03:22.666" v="1504" actId="20577"/>
        <pc:sldMkLst>
          <pc:docMk/>
          <pc:sldMk cId="547757104" sldId="258"/>
        </pc:sldMkLst>
        <pc:spChg chg="add mod">
          <ac:chgData name="Miguel Ángel Campo Bescós" userId="1ca06989-b930-49f1-b11a-9ff96ebaa5f5" providerId="ADAL" clId="{6B917267-0BEF-4D50-B61B-1E19847CFDAB}" dt="2023-12-12T10:03:22.666" v="1504" actId="20577"/>
          <ac:spMkLst>
            <pc:docMk/>
            <pc:sldMk cId="547757104" sldId="258"/>
            <ac:spMk id="2" creationId="{695477B1-3E5E-45AC-A767-0281E60EF576}"/>
          </ac:spMkLst>
        </pc:spChg>
        <pc:spChg chg="mod">
          <ac:chgData name="Miguel Ángel Campo Bescós" userId="1ca06989-b930-49f1-b11a-9ff96ebaa5f5" providerId="ADAL" clId="{6B917267-0BEF-4D50-B61B-1E19847CFDAB}" dt="2023-12-12T04:54:58.385" v="259" actId="1076"/>
          <ac:spMkLst>
            <pc:docMk/>
            <pc:sldMk cId="547757104" sldId="258"/>
            <ac:spMk id="3" creationId="{74FFEB82-A398-4593-B039-95B6DDDE2432}"/>
          </ac:spMkLst>
        </pc:spChg>
        <pc:spChg chg="add mod">
          <ac:chgData name="Miguel Ángel Campo Bescós" userId="1ca06989-b930-49f1-b11a-9ff96ebaa5f5" providerId="ADAL" clId="{6B917267-0BEF-4D50-B61B-1E19847CFDAB}" dt="2023-12-12T04:58:44.544" v="344"/>
          <ac:spMkLst>
            <pc:docMk/>
            <pc:sldMk cId="547757104" sldId="258"/>
            <ac:spMk id="4" creationId="{D35FDA32-B3EB-4A56-9CAA-4160C6C7770A}"/>
          </ac:spMkLst>
        </pc:spChg>
        <pc:spChg chg="add mod">
          <ac:chgData name="Miguel Ángel Campo Bescós" userId="1ca06989-b930-49f1-b11a-9ff96ebaa5f5" providerId="ADAL" clId="{6B917267-0BEF-4D50-B61B-1E19847CFDAB}" dt="2023-12-12T05:25:12.867" v="1496"/>
          <ac:spMkLst>
            <pc:docMk/>
            <pc:sldMk cId="547757104" sldId="258"/>
            <ac:spMk id="5" creationId="{AF589BCF-F103-4771-BE76-D1AD250BF083}"/>
          </ac:spMkLst>
        </pc:spChg>
        <pc:picChg chg="del">
          <ac:chgData name="Miguel Ángel Campo Bescós" userId="1ca06989-b930-49f1-b11a-9ff96ebaa5f5" providerId="ADAL" clId="{6B917267-0BEF-4D50-B61B-1E19847CFDAB}" dt="2023-12-12T04:49:17.176" v="42" actId="478"/>
          <ac:picMkLst>
            <pc:docMk/>
            <pc:sldMk cId="547757104" sldId="258"/>
            <ac:picMk id="23" creationId="{6CC42889-F040-4356-8338-29C1C391965E}"/>
          </ac:picMkLst>
        </pc:picChg>
      </pc:sldChg>
      <pc:sldChg chg="add del setBg">
        <pc:chgData name="Miguel Ángel Campo Bescós" userId="1ca06989-b930-49f1-b11a-9ff96ebaa5f5" providerId="ADAL" clId="{6B917267-0BEF-4D50-B61B-1E19847CFDAB}" dt="2023-12-12T04:55:59.055" v="272"/>
        <pc:sldMkLst>
          <pc:docMk/>
          <pc:sldMk cId="1140796875" sldId="259"/>
        </pc:sldMkLst>
      </pc:sldChg>
      <pc:sldChg chg="addSp delSp modSp add modNotes modNotesTx">
        <pc:chgData name="Miguel Ángel Campo Bescós" userId="1ca06989-b930-49f1-b11a-9ff96ebaa5f5" providerId="ADAL" clId="{6B917267-0BEF-4D50-B61B-1E19847CFDAB}" dt="2023-12-12T08:45:42.765" v="1499"/>
        <pc:sldMkLst>
          <pc:docMk/>
          <pc:sldMk cId="4139211312" sldId="259"/>
        </pc:sldMkLst>
        <pc:spChg chg="add del mod">
          <ac:chgData name="Miguel Ángel Campo Bescós" userId="1ca06989-b930-49f1-b11a-9ff96ebaa5f5" providerId="ADAL" clId="{6B917267-0BEF-4D50-B61B-1E19847CFDAB}" dt="2023-12-12T05:19:28" v="1026" actId="1076"/>
          <ac:spMkLst>
            <pc:docMk/>
            <pc:sldMk cId="4139211312" sldId="259"/>
            <ac:spMk id="2" creationId="{695477B1-3E5E-45AC-A767-0281E60EF576}"/>
          </ac:spMkLst>
        </pc:spChg>
        <pc:spChg chg="del">
          <ac:chgData name="Miguel Ángel Campo Bescós" userId="1ca06989-b930-49f1-b11a-9ff96ebaa5f5" providerId="ADAL" clId="{6B917267-0BEF-4D50-B61B-1E19847CFDAB}" dt="2023-12-12T04:59:02.889" v="346" actId="478"/>
          <ac:spMkLst>
            <pc:docMk/>
            <pc:sldMk cId="4139211312" sldId="259"/>
            <ac:spMk id="4" creationId="{D35FDA32-B3EB-4A56-9CAA-4160C6C7770A}"/>
          </ac:spMkLst>
        </pc:spChg>
        <pc:spChg chg="mod">
          <ac:chgData name="Miguel Ángel Campo Bescós" userId="1ca06989-b930-49f1-b11a-9ff96ebaa5f5" providerId="ADAL" clId="{6B917267-0BEF-4D50-B61B-1E19847CFDAB}" dt="2023-12-12T05:15:59.844" v="863" actId="1076"/>
          <ac:spMkLst>
            <pc:docMk/>
            <pc:sldMk cId="4139211312" sldId="259"/>
            <ac:spMk id="5" creationId="{AF589BCF-F103-4771-BE76-D1AD250BF083}"/>
          </ac:spMkLst>
        </pc:spChg>
        <pc:spChg chg="add mod">
          <ac:chgData name="Miguel Ángel Campo Bescós" userId="1ca06989-b930-49f1-b11a-9ff96ebaa5f5" providerId="ADAL" clId="{6B917267-0BEF-4D50-B61B-1E19847CFDAB}" dt="2023-12-12T05:16:37.381" v="873" actId="207"/>
          <ac:spMkLst>
            <pc:docMk/>
            <pc:sldMk cId="4139211312" sldId="259"/>
            <ac:spMk id="6" creationId="{6B3C33AC-DAEF-4818-BC15-19148857DC62}"/>
          </ac:spMkLst>
        </pc:spChg>
        <pc:spChg chg="add">
          <ac:chgData name="Miguel Ángel Campo Bescós" userId="1ca06989-b930-49f1-b11a-9ff96ebaa5f5" providerId="ADAL" clId="{6B917267-0BEF-4D50-B61B-1E19847CFDAB}" dt="2023-12-12T04:59:03.360" v="347"/>
          <ac:spMkLst>
            <pc:docMk/>
            <pc:sldMk cId="4139211312" sldId="259"/>
            <ac:spMk id="7" creationId="{345FDF2B-6B7F-4984-8F11-6DCF826064FA}"/>
          </ac:spMkLst>
        </pc:spChg>
        <pc:spChg chg="add mod">
          <ac:chgData name="Miguel Ángel Campo Bescós" userId="1ca06989-b930-49f1-b11a-9ff96ebaa5f5" providerId="ADAL" clId="{6B917267-0BEF-4D50-B61B-1E19847CFDAB}" dt="2023-12-12T05:21:19.462" v="1231" actId="20577"/>
          <ac:spMkLst>
            <pc:docMk/>
            <pc:sldMk cId="4139211312" sldId="259"/>
            <ac:spMk id="8" creationId="{DF411453-7B83-4E68-B55B-60D70AE5C7CB}"/>
          </ac:spMkLst>
        </pc:spChg>
        <pc:spChg chg="add mod ord">
          <ac:chgData name="Miguel Ángel Campo Bescós" userId="1ca06989-b930-49f1-b11a-9ff96ebaa5f5" providerId="ADAL" clId="{6B917267-0BEF-4D50-B61B-1E19847CFDAB}" dt="2023-12-12T05:19:31.651" v="1027" actId="14100"/>
          <ac:spMkLst>
            <pc:docMk/>
            <pc:sldMk cId="4139211312" sldId="259"/>
            <ac:spMk id="9" creationId="{CEFC1973-1FCA-47EB-949D-5EBC358603C4}"/>
          </ac:spMkLst>
        </pc:spChg>
        <pc:spChg chg="add mod ord">
          <ac:chgData name="Miguel Ángel Campo Bescós" userId="1ca06989-b930-49f1-b11a-9ff96ebaa5f5" providerId="ADAL" clId="{6B917267-0BEF-4D50-B61B-1E19847CFDAB}" dt="2023-12-12T05:19:34.635" v="1028" actId="14100"/>
          <ac:spMkLst>
            <pc:docMk/>
            <pc:sldMk cId="4139211312" sldId="259"/>
            <ac:spMk id="10" creationId="{E9E30A4A-6F79-4028-8040-9FC670B81DAD}"/>
          </ac:spMkLst>
        </pc:spChg>
      </pc:sldChg>
      <pc:sldChg chg="addSp delSp modSp add modNotes modNotesTx">
        <pc:chgData name="Miguel Ángel Campo Bescós" userId="1ca06989-b930-49f1-b11a-9ff96ebaa5f5" providerId="ADAL" clId="{6B917267-0BEF-4D50-B61B-1E19847CFDAB}" dt="2023-12-12T08:45:42.765" v="1499"/>
        <pc:sldMkLst>
          <pc:docMk/>
          <pc:sldMk cId="4056800171" sldId="260"/>
        </pc:sldMkLst>
        <pc:spChg chg="mod">
          <ac:chgData name="Miguel Ángel Campo Bescós" userId="1ca06989-b930-49f1-b11a-9ff96ebaa5f5" providerId="ADAL" clId="{6B917267-0BEF-4D50-B61B-1E19847CFDAB}" dt="2023-12-12T05:25:01.987" v="1493"/>
          <ac:spMkLst>
            <pc:docMk/>
            <pc:sldMk cId="4056800171" sldId="260"/>
            <ac:spMk id="2" creationId="{695477B1-3E5E-45AC-A767-0281E60EF576}"/>
          </ac:spMkLst>
        </pc:spChg>
        <pc:spChg chg="del">
          <ac:chgData name="Miguel Ángel Campo Bescós" userId="1ca06989-b930-49f1-b11a-9ff96ebaa5f5" providerId="ADAL" clId="{6B917267-0BEF-4D50-B61B-1E19847CFDAB}" dt="2023-12-12T04:59:08.960" v="348" actId="478"/>
          <ac:spMkLst>
            <pc:docMk/>
            <pc:sldMk cId="4056800171" sldId="260"/>
            <ac:spMk id="4" creationId="{D35FDA32-B3EB-4A56-9CAA-4160C6C7770A}"/>
          </ac:spMkLst>
        </pc:spChg>
        <pc:spChg chg="mod">
          <ac:chgData name="Miguel Ángel Campo Bescós" userId="1ca06989-b930-49f1-b11a-9ff96ebaa5f5" providerId="ADAL" clId="{6B917267-0BEF-4D50-B61B-1E19847CFDAB}" dt="2023-12-12T05:25:07.415" v="1495"/>
          <ac:spMkLst>
            <pc:docMk/>
            <pc:sldMk cId="4056800171" sldId="260"/>
            <ac:spMk id="5" creationId="{AF589BCF-F103-4771-BE76-D1AD250BF083}"/>
          </ac:spMkLst>
        </pc:spChg>
        <pc:spChg chg="add">
          <ac:chgData name="Miguel Ángel Campo Bescós" userId="1ca06989-b930-49f1-b11a-9ff96ebaa5f5" providerId="ADAL" clId="{6B917267-0BEF-4D50-B61B-1E19847CFDAB}" dt="2023-12-12T04:59:09.287" v="349"/>
          <ac:spMkLst>
            <pc:docMk/>
            <pc:sldMk cId="4056800171" sldId="260"/>
            <ac:spMk id="6" creationId="{349977ED-A1ED-4A58-91D7-9BA4E6A97E7E}"/>
          </ac:spMkLst>
        </pc:spChg>
      </pc:sldChg>
      <pc:sldChg chg="add del">
        <pc:chgData name="Miguel Ángel Campo Bescós" userId="1ca06989-b930-49f1-b11a-9ff96ebaa5f5" providerId="ADAL" clId="{6B917267-0BEF-4D50-B61B-1E19847CFDAB}" dt="2023-12-12T04:53:33.468" v="236" actId="2696"/>
        <pc:sldMkLst>
          <pc:docMk/>
          <pc:sldMk cId="3846255152" sldId="30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8E287FCB-7D07-4F74-81AC-A174BCB2D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6" tIns="41893" rIns="83786" bIns="41893" anchor="ctr"/>
          <a:lstStyle/>
          <a:p>
            <a:pPr eaLnBrk="1">
              <a:lnSpc>
                <a:spcPct val="93000"/>
              </a:lnSpc>
              <a:spcBef>
                <a:spcPts val="23"/>
              </a:spcBef>
              <a:spcAft>
                <a:spcPts val="2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s-ES" altLang="es-E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461F18F7-251C-4F06-B825-6126641397A3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075" y="754063"/>
            <a:ext cx="6610350" cy="3719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7F8D2728-2BAF-4262-B1DE-266F36B91D9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4970"/>
            <a:ext cx="5435856" cy="4464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altLang="es-ES" noProof="0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C9C3EA9-D584-4AC1-B020-10B2E4EF0AB3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7753" cy="493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spcBef>
                <a:spcPts val="23"/>
              </a:spcBef>
              <a:spcAft>
                <a:spcPts val="23"/>
              </a:spcAft>
              <a:buClrTx/>
              <a:buSzPct val="100000"/>
              <a:buFontTx/>
              <a:buNone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E0B71F76-659D-48F2-9AF0-81E86014EE5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7752" cy="493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spcBef>
                <a:spcPts val="23"/>
              </a:spcBef>
              <a:spcAft>
                <a:spcPts val="23"/>
              </a:spcAft>
              <a:buClrTx/>
              <a:buSzPct val="100000"/>
              <a:buFontTx/>
              <a:buNone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D3ED869-AC4C-4D72-B92C-195946C1A91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429938"/>
            <a:ext cx="2947753" cy="493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spcBef>
                <a:spcPts val="23"/>
              </a:spcBef>
              <a:spcAft>
                <a:spcPts val="23"/>
              </a:spcAft>
              <a:buClrTx/>
              <a:buSzPct val="100000"/>
              <a:buFontTx/>
              <a:buNone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65B12CD-79CE-45E6-BB47-EFB4CD9C668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29938"/>
            <a:ext cx="2947752" cy="493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spcBef>
                <a:spcPts val="23"/>
              </a:spcBef>
              <a:spcAft>
                <a:spcPts val="23"/>
              </a:spcAft>
              <a:buClrTx/>
              <a:buSzPct val="100000"/>
              <a:buFontTx/>
              <a:buNone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173C6A0-DFB6-494F-BE29-C4E42B0EF6E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BAED7223-0DF2-4EBD-AF7E-FE28F79A2D0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23"/>
              </a:spcBef>
              <a:buClrTx/>
            </a:pPr>
            <a:fld id="{9B276C13-4ECA-4E13-BD6B-11DEA21B4912}" type="slidenum">
              <a:rPr lang="es-ES" altLang="es-ES" sz="1300"/>
              <a:pPr>
                <a:spcBef>
                  <a:spcPts val="23"/>
                </a:spcBef>
                <a:buClrTx/>
              </a:pPr>
              <a:t>1</a:t>
            </a:fld>
            <a:endParaRPr lang="es-ES" altLang="es-ES" sz="1300"/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4DC13E3C-C9E0-4B72-B127-3C3A609C21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AAC959F0-F570-49DB-A101-3D0A7B7B3E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70"/>
            <a:ext cx="5437284" cy="446588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41860F6-53CB-49AF-8951-4DA0CE9028B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23"/>
              </a:spcBef>
              <a:buClrTx/>
            </a:pPr>
            <a:fld id="{048F2B99-D30A-4451-838C-FD62419DB115}" type="slidenum">
              <a:rPr lang="es-ES" altLang="es-ES" sz="1300"/>
              <a:pPr>
                <a:spcBef>
                  <a:spcPts val="23"/>
                </a:spcBef>
                <a:buClrTx/>
              </a:pPr>
              <a:t>2</a:t>
            </a:fld>
            <a:endParaRPr lang="es-ES" altLang="es-ES" sz="1300"/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5B1C7527-AC35-4FA9-9768-01DF7B7D2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EBB5FAE3-4A7B-4847-877D-127EA0F4A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70"/>
            <a:ext cx="5437284" cy="446588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s-ES" altLang="es-ES" dirty="0"/>
              <a:t>Financiación</a:t>
            </a:r>
          </a:p>
        </p:txBody>
      </p:sp>
    </p:spTree>
    <p:extLst>
      <p:ext uri="{BB962C8B-B14F-4D97-AF65-F5344CB8AC3E}">
        <p14:creationId xmlns:p14="http://schemas.microsoft.com/office/powerpoint/2010/main" val="3890922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41860F6-53CB-49AF-8951-4DA0CE9028B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23"/>
              </a:spcBef>
              <a:buClrTx/>
            </a:pPr>
            <a:fld id="{048F2B99-D30A-4451-838C-FD62419DB115}" type="slidenum">
              <a:rPr lang="es-ES" altLang="es-ES" sz="1300"/>
              <a:pPr>
                <a:spcBef>
                  <a:spcPts val="23"/>
                </a:spcBef>
                <a:buClrTx/>
              </a:pPr>
              <a:t>3</a:t>
            </a:fld>
            <a:endParaRPr lang="es-ES" altLang="es-ES" sz="1300"/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5B1C7527-AC35-4FA9-9768-01DF7B7D2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EBB5FAE3-4A7B-4847-877D-127EA0F4A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70"/>
            <a:ext cx="5437284" cy="446588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3484190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41860F6-53CB-49AF-8951-4DA0CE9028B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304128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723060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141993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560925" indent="-209466" defTabSz="41166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660" algn="l"/>
                <a:tab pos="823318" algn="l"/>
                <a:tab pos="1234978" algn="l"/>
                <a:tab pos="1646637" algn="l"/>
                <a:tab pos="2058297" algn="l"/>
                <a:tab pos="2469955" algn="l"/>
                <a:tab pos="2881615" algn="l"/>
                <a:tab pos="3293274" algn="l"/>
                <a:tab pos="3704934" algn="l"/>
                <a:tab pos="4116592" algn="l"/>
                <a:tab pos="4528252" algn="l"/>
                <a:tab pos="4939911" algn="l"/>
                <a:tab pos="5351570" algn="l"/>
                <a:tab pos="5763229" algn="l"/>
                <a:tab pos="6174889" algn="l"/>
                <a:tab pos="6586548" algn="l"/>
                <a:tab pos="6998207" algn="l"/>
                <a:tab pos="7409866" algn="l"/>
                <a:tab pos="7821526" algn="l"/>
                <a:tab pos="8233185" algn="l"/>
                <a:tab pos="8644844" algn="l"/>
                <a:tab pos="9056503" algn="l"/>
                <a:tab pos="9468163" algn="l"/>
                <a:tab pos="9879821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23"/>
              </a:spcBef>
              <a:buClrTx/>
            </a:pPr>
            <a:fld id="{048F2B99-D30A-4451-838C-FD62419DB115}" type="slidenum">
              <a:rPr lang="es-ES" altLang="es-ES" sz="1300"/>
              <a:pPr>
                <a:spcBef>
                  <a:spcPts val="23"/>
                </a:spcBef>
                <a:buClrTx/>
              </a:pPr>
              <a:t>4</a:t>
            </a:fld>
            <a:endParaRPr lang="es-ES" altLang="es-ES" sz="1300"/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5B1C7527-AC35-4FA9-9768-01DF7B7D2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EBB5FAE3-4A7B-4847-877D-127EA0F4A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82" y="4714970"/>
            <a:ext cx="5437284" cy="446588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val="2037068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8320C4-0ADA-4305-AB70-9D3F0149AB6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F647C1-F862-4462-8D58-A8B02148E6E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F31DFF-6C71-41B0-AB6E-144C63D1846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8F16E-9130-4AEE-A3B6-C0AF5CF11CC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839664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628549-1FA3-4531-980E-6B7ACEBFBAE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508CED-3AF2-495A-B26E-606BD8E3A4C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0D4EAB-AEF0-4FE7-8780-1C17F6A49A2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CF418-226C-42DB-B9B0-55EB3B86A20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331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04088" y="225425"/>
            <a:ext cx="2266950" cy="43862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48450" cy="438626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D830C2-28A2-4A15-AA19-3C582E3835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F72232-FEDE-4250-A1DD-DD2144FC3BC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49DB33-B111-438D-857C-40F7ED72585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B70F7-7574-43FD-B728-82B4DF61348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5860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3238" y="225425"/>
            <a:ext cx="9067800" cy="9429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E762809-C55D-4E93-8020-293958FFBC5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5FA34A-27D6-4EEB-8526-A1C1FCC4F2F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D75814-C690-484C-86E2-555EB23A9E8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B7B41-E39C-4B5E-A469-F991B1F896E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9069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4D116E1-386B-4656-B5A1-83FE3014EE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A805FD-6DE3-4D25-AFF2-17DA6B6F6C9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30153F-336E-49FD-9D75-94E7EBED44D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E70E3-19B1-4A4B-B476-55F2108FC88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5947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EC6886-7EB4-41C0-AE4F-F8C849F62FE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5DA6D9-07A6-4B90-B558-66C607ECAA9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262F48-3362-4335-A8C0-E1CE2D87A3C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AAAAD-44B6-4457-B22F-53C287E1FC4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2496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7700" cy="32845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113338" y="1327150"/>
            <a:ext cx="4457700" cy="32845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BB5ECB2-825C-49B4-B604-A5904FF4470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2DF8CE7-F4BD-42B3-B194-71FF645FFDE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69F2CB7-D0E2-4F91-8832-14C2E6F3095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2068D-2D78-40C9-A00C-CF2AFEED7D6F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6795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9043DD5-0DFA-4AA1-9B20-19610E0D81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AD4CE61-917A-4D35-9AFF-E02CF68680C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391A803-DD34-4BF8-BB2F-E03C0B44678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F0B45-0A7C-4B5D-AB81-477FEF598F4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1099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5CDC131-E7A8-4743-A0DC-018F2B2AAD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9B4DF5-68CC-43FD-8616-4258C96AE13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7697FB-6FC8-4433-B3DF-76447316A42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B22C6-BD19-4F78-ADA1-D5878B7472A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11758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161BD36-8EE1-4A5C-AABB-85FC924F598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6240B2D-1299-4EA7-82D0-6BA8EECFCF6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F82F411-44F9-4233-8DB2-DDBF0A60BAA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C52AA-6135-4D82-8DBE-04CAE055F16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9136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0B2B932-5816-4E6F-9344-E90666B78B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0AA2FDD-ECA8-4854-8C92-453A438366B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97821BC-4BDC-4F35-A402-9DA72D991AF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F6EE2-7307-457F-87D5-C95211A1C3A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2648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02C2F5E-D887-44B8-AB2D-CA8B42CEB97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5DA6989-B0D9-4A25-8332-52F3EB1EBA5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F7668B3-389F-4907-9AAF-011EFC5FDA2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B6312-510F-45B3-8AFA-76F9ECED147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2418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6870CCD0-9362-4539-B0C2-F8C6FE96B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225425"/>
            <a:ext cx="9067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Pulse para editar el formato del texto de título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10354AE6-391E-4F88-811D-67156FC7C3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327150"/>
            <a:ext cx="9067800" cy="328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/>
              <a:t>Pulse para editar el formato de texto del esquema</a:t>
            </a:r>
          </a:p>
          <a:p>
            <a:pPr lvl="1"/>
            <a:r>
              <a:rPr lang="en-GB" altLang="es-ES"/>
              <a:t>Segundo nivel del esquema</a:t>
            </a:r>
          </a:p>
          <a:p>
            <a:pPr lvl="2"/>
            <a:r>
              <a:rPr lang="en-GB" altLang="es-ES"/>
              <a:t>Tercer nivel del esquema</a:t>
            </a:r>
          </a:p>
          <a:p>
            <a:pPr lvl="3"/>
            <a:r>
              <a:rPr lang="en-GB" altLang="es-ES"/>
              <a:t>Cuarto nivel del esquema</a:t>
            </a:r>
          </a:p>
          <a:p>
            <a:pPr lvl="4"/>
            <a:r>
              <a:rPr lang="en-GB" altLang="es-ES"/>
              <a:t>Quinto nivel del esquema</a:t>
            </a:r>
          </a:p>
          <a:p>
            <a:pPr lvl="4"/>
            <a:r>
              <a:rPr lang="en-GB" altLang="es-ES"/>
              <a:t>Sexto nivel del esquema</a:t>
            </a:r>
          </a:p>
          <a:p>
            <a:pPr lvl="4"/>
            <a:r>
              <a:rPr lang="en-GB" altLang="es-ES"/>
              <a:t>Séptimo nivel del esquema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0190CBC-0BD9-4540-B154-F6ECB1ADEF3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5165725"/>
            <a:ext cx="2344737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3ABCC6-100F-4648-95F8-1B2B0FBF691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5165725"/>
            <a:ext cx="3192463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CA072A2-C81D-4C6C-A7A5-D2718AC2D41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5165725"/>
            <a:ext cx="2344737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6342256D-7028-4373-A172-7EF8717DE8A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93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93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93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ts val="2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38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50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75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88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300"/>
        </a:spcBef>
        <a:spcAft>
          <a:spcPts val="2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652EB17E-EF25-4D6B-ABEA-C5E6E3A747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9227"/>
            <a:ext cx="9070975" cy="1385888"/>
          </a:xfrm>
        </p:spPr>
        <p:txBody>
          <a:bodyPr/>
          <a:lstStyle/>
          <a:p>
            <a:pPr eaLnBrk="1"/>
            <a:r>
              <a:rPr lang="es-ES" altLang="es-ES" sz="6600" dirty="0" err="1">
                <a:solidFill>
                  <a:srgbClr val="009BAD"/>
                </a:solidFill>
              </a:rPr>
              <a:t>Digi</a:t>
            </a:r>
            <a:r>
              <a:rPr lang="es-ES" altLang="es-ES" sz="6600" dirty="0" err="1">
                <a:solidFill>
                  <a:srgbClr val="37AF7B"/>
                </a:solidFill>
              </a:rPr>
              <a:t>Agri</a:t>
            </a:r>
            <a:r>
              <a:rPr lang="es-ES" altLang="es-ES" sz="6600" b="1" dirty="0">
                <a:solidFill>
                  <a:srgbClr val="009BAD"/>
                </a:solidFill>
              </a:rPr>
              <a:t> </a:t>
            </a:r>
            <a:br>
              <a:rPr lang="es-ES" altLang="es-ES" sz="3200" b="1" dirty="0">
                <a:solidFill>
                  <a:srgbClr val="009BAD"/>
                </a:solidFill>
              </a:rPr>
            </a:br>
            <a:r>
              <a:rPr lang="es-ES" altLang="es-ES" sz="3200" dirty="0">
                <a:solidFill>
                  <a:srgbClr val="37AF7B"/>
                </a:solidFill>
              </a:rPr>
              <a:t>Digitalización del uso eficiente del agua de riego</a:t>
            </a:r>
          </a:p>
        </p:txBody>
      </p:sp>
      <p:sp>
        <p:nvSpPr>
          <p:cNvPr id="3075" name="Rectangle 1">
            <a:extLst>
              <a:ext uri="{FF2B5EF4-FFF2-40B4-BE49-F238E27FC236}">
                <a16:creationId xmlns:a16="http://schemas.microsoft.com/office/drawing/2014/main" id="{B7CA45C4-339C-40AB-8D07-D121BEB0A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200" y="4275435"/>
            <a:ext cx="90709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3000"/>
              </a:lnSpc>
              <a:spcBef>
                <a:spcPts val="1438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50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7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88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300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300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300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300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300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Bef>
                <a:spcPts val="25"/>
              </a:spcBef>
            </a:pPr>
            <a:r>
              <a:rPr lang="es-ES" altLang="es-ES" sz="1400" i="1" dirty="0"/>
              <a:t>Ayudas a proyectos piloto y al desarrollo de nuevos productos, prácticas, procesos y tecnologías en el sector agrícola, alimentario y forestal 2021 (PDR Navarra 2014-2020)</a:t>
            </a:r>
          </a:p>
        </p:txBody>
      </p:sp>
      <p:sp>
        <p:nvSpPr>
          <p:cNvPr id="3076" name="Rectangle 1">
            <a:extLst>
              <a:ext uri="{FF2B5EF4-FFF2-40B4-BE49-F238E27FC236}">
                <a16:creationId xmlns:a16="http://schemas.microsoft.com/office/drawing/2014/main" id="{C094E2D6-E8E2-43D2-9AF7-C894FF25D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816" y="891059"/>
            <a:ext cx="9070975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3000"/>
              </a:lnSpc>
              <a:spcBef>
                <a:spcPts val="1438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50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7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88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300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300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300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300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300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Bef>
                <a:spcPts val="25"/>
              </a:spcBef>
            </a:pPr>
            <a:endParaRPr lang="es-ES" altLang="es-ES" sz="2400" b="1" dirty="0">
              <a:solidFill>
                <a:srgbClr val="9D9D9D"/>
              </a:solidFill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C3439E92-A0AF-4792-BC56-48001A7DF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970881"/>
            <a:ext cx="9070975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93000"/>
              </a:lnSpc>
              <a:spcBef>
                <a:spcPts val="1438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Bef>
                <a:spcPts val="1150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Bef>
                <a:spcPts val="87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Bef>
                <a:spcPts val="588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Bef>
                <a:spcPts val="300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300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300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300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300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spcBef>
                <a:spcPts val="25"/>
              </a:spcBef>
            </a:pPr>
            <a:r>
              <a:rPr lang="es-ES" altLang="es-ES" sz="2400" b="1" dirty="0">
                <a:solidFill>
                  <a:schemeClr val="tx1"/>
                </a:solidFill>
              </a:rPr>
              <a:t>Optimización del agua de riego: caso de éxito y evaluación final</a:t>
            </a:r>
          </a:p>
          <a:p>
            <a:pPr algn="ctr" eaLnBrk="1">
              <a:spcBef>
                <a:spcPts val="25"/>
              </a:spcBef>
            </a:pPr>
            <a:endParaRPr lang="es-ES" altLang="es-ES" sz="2400" b="1" dirty="0">
              <a:solidFill>
                <a:schemeClr val="tx1"/>
              </a:solidFill>
            </a:endParaRPr>
          </a:p>
          <a:p>
            <a:pPr algn="ctr" eaLnBrk="1">
              <a:spcBef>
                <a:spcPts val="25"/>
              </a:spcBef>
            </a:pPr>
            <a:r>
              <a:rPr lang="es-ES" altLang="es-ES" sz="2400" b="1" dirty="0">
                <a:solidFill>
                  <a:schemeClr val="tx1"/>
                </a:solidFill>
              </a:rPr>
              <a:t> Jornada III: Presentación de Resultados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4FFEB82-A398-4593-B039-95B6DDDE2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4389" y="89446"/>
            <a:ext cx="2304256" cy="94297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s-ES" sz="3200" dirty="0"/>
              <a:t>Hortícola </a:t>
            </a:r>
            <a:br>
              <a:rPr lang="es-ES" sz="3200" dirty="0"/>
            </a:br>
            <a:r>
              <a:rPr lang="es-ES" sz="3200" dirty="0"/>
              <a:t>EL ALTO</a:t>
            </a:r>
          </a:p>
        </p:txBody>
      </p:sp>
      <p:sp>
        <p:nvSpPr>
          <p:cNvPr id="4" name="Título 2">
            <a:extLst>
              <a:ext uri="{FF2B5EF4-FFF2-40B4-BE49-F238E27FC236}">
                <a16:creationId xmlns:a16="http://schemas.microsoft.com/office/drawing/2014/main" id="{D35FDA32-B3EB-4A56-9CAA-4160C6C7770A}"/>
              </a:ext>
            </a:extLst>
          </p:cNvPr>
          <p:cNvSpPr txBox="1">
            <a:spLocks/>
          </p:cNvSpPr>
          <p:nvPr/>
        </p:nvSpPr>
        <p:spPr bwMode="auto">
          <a:xfrm>
            <a:off x="81980" y="182603"/>
            <a:ext cx="7056784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s-E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LECCIONES APRENDIDAS DEL RIEGO TECNIFICADO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95477B1-3E5E-45AC-A767-0281E60EF576}"/>
              </a:ext>
            </a:extLst>
          </p:cNvPr>
          <p:cNvSpPr/>
          <p:nvPr/>
        </p:nvSpPr>
        <p:spPr>
          <a:xfrm>
            <a:off x="287785" y="2046322"/>
            <a:ext cx="9505055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s-ES" sz="3200" b="0" cap="none" spc="0" dirty="0">
                <a:ln w="0"/>
                <a:solidFill>
                  <a:schemeClr val="tx1"/>
                </a:solidFill>
                <a:latin typeface="Georgia" panose="02040502050405020303" pitchFamily="18" charset="0"/>
              </a:rPr>
              <a:t>Experiencia altamente positiva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s-ES" sz="3200" b="0" cap="none" spc="0" dirty="0">
                <a:ln w="0"/>
                <a:solidFill>
                  <a:schemeClr val="tx1"/>
                </a:solidFill>
                <a:latin typeface="Georgia" panose="02040502050405020303" pitchFamily="18" charset="0"/>
              </a:rPr>
              <a:t>Las nuevas tecnologías han facilitado el manejo del riego 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s-ES" sz="3200" dirty="0">
                <a:ln w="0"/>
                <a:solidFill>
                  <a:schemeClr val="tx1"/>
                </a:solidFill>
                <a:latin typeface="Georgia" panose="02040502050405020303" pitchFamily="18" charset="0"/>
              </a:rPr>
              <a:t>La introducción de nuevas tecnologías necesita formación (apoyo del facilitador)</a:t>
            </a:r>
            <a:endParaRPr lang="es-ES" sz="3200" b="0" cap="none" spc="0" dirty="0">
              <a:ln w="0"/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s-ES" sz="3200" dirty="0">
                <a:ln w="0"/>
                <a:solidFill>
                  <a:schemeClr val="tx1"/>
                </a:solidFill>
                <a:latin typeface="Georgia" panose="02040502050405020303" pitchFamily="18" charset="0"/>
              </a:rPr>
              <a:t>Control unificado de fuentes de información</a:t>
            </a:r>
            <a:endParaRPr lang="es-ES" sz="3200" b="0" cap="none" spc="0" dirty="0">
              <a:ln w="0"/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F589BCF-F103-4771-BE76-D1AD250BF083}"/>
              </a:ext>
            </a:extLst>
          </p:cNvPr>
          <p:cNvSpPr txBox="1"/>
          <p:nvPr/>
        </p:nvSpPr>
        <p:spPr>
          <a:xfrm>
            <a:off x="255489" y="1293835"/>
            <a:ext cx="4671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Serif" panose="00000400000000000000" pitchFamily="2" charset="2"/>
              </a:rPr>
              <a:t>Experiencia del proyecto</a:t>
            </a:r>
          </a:p>
        </p:txBody>
      </p:sp>
    </p:spTree>
    <p:extLst>
      <p:ext uri="{BB962C8B-B14F-4D97-AF65-F5344CB8AC3E}">
        <p14:creationId xmlns:p14="http://schemas.microsoft.com/office/powerpoint/2010/main" val="5477571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CEFC1973-1FCA-47EB-949D-5EBC358603C4}"/>
              </a:ext>
            </a:extLst>
          </p:cNvPr>
          <p:cNvSpPr/>
          <p:nvPr/>
        </p:nvSpPr>
        <p:spPr bwMode="auto">
          <a:xfrm>
            <a:off x="143768" y="1459083"/>
            <a:ext cx="4896544" cy="347419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74FFEB82-A398-4593-B039-95B6DDDE2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4389" y="89446"/>
            <a:ext cx="2304256" cy="94297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s-ES" sz="3200" dirty="0"/>
              <a:t>Hortícola </a:t>
            </a:r>
            <a:br>
              <a:rPr lang="es-ES" sz="3200" dirty="0"/>
            </a:br>
            <a:r>
              <a:rPr lang="es-ES" sz="3200" dirty="0"/>
              <a:t>EL ALTO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95477B1-3E5E-45AC-A767-0281E60EF576}"/>
              </a:ext>
            </a:extLst>
          </p:cNvPr>
          <p:cNvSpPr/>
          <p:nvPr/>
        </p:nvSpPr>
        <p:spPr>
          <a:xfrm>
            <a:off x="282154" y="2255619"/>
            <a:ext cx="4752527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2400" dirty="0">
                <a:ln w="0"/>
                <a:solidFill>
                  <a:schemeClr val="tx1"/>
                </a:solidFill>
                <a:latin typeface="Georgia" panose="02040502050405020303" pitchFamily="18" charset="0"/>
              </a:rPr>
              <a:t>+ Mayor control de la instalación</a:t>
            </a:r>
          </a:p>
          <a:p>
            <a:pPr algn="just"/>
            <a:r>
              <a:rPr lang="es-ES" sz="2400" dirty="0">
                <a:ln w="0"/>
                <a:solidFill>
                  <a:schemeClr val="tx1"/>
                </a:solidFill>
                <a:latin typeface="Georgia" panose="02040502050405020303" pitchFamily="18" charset="0"/>
              </a:rPr>
              <a:t>+ Ojos en el subsuelo</a:t>
            </a:r>
          </a:p>
          <a:p>
            <a:pPr algn="just"/>
            <a:r>
              <a:rPr lang="es-ES" sz="2400" b="0" cap="none" spc="0" dirty="0">
                <a:ln w="0"/>
                <a:solidFill>
                  <a:schemeClr val="tx1"/>
                </a:solidFill>
                <a:latin typeface="Georgia" panose="02040502050405020303" pitchFamily="18" charset="0"/>
              </a:rPr>
              <a:t>+ Manejo intuitivo de la app</a:t>
            </a:r>
          </a:p>
          <a:p>
            <a:pPr algn="just"/>
            <a:r>
              <a:rPr lang="es-ES" sz="2400" dirty="0">
                <a:ln w="0"/>
                <a:solidFill>
                  <a:schemeClr val="tx1"/>
                </a:solidFill>
                <a:latin typeface="Georgia" panose="02040502050405020303" pitchFamily="18" charset="0"/>
              </a:rPr>
              <a:t>+ Ajuste de tiempos de riego</a:t>
            </a:r>
          </a:p>
          <a:p>
            <a:pPr algn="just"/>
            <a:r>
              <a:rPr lang="es-ES" sz="2400" b="0" cap="none" spc="0" dirty="0">
                <a:ln w="0"/>
                <a:solidFill>
                  <a:schemeClr val="tx1"/>
                </a:solidFill>
                <a:latin typeface="Georgia" panose="02040502050405020303" pitchFamily="18" charset="0"/>
              </a:rPr>
              <a:t>+ Ahorros económicos (desplazamiento, agua, calidad pro</a:t>
            </a:r>
            <a:r>
              <a:rPr lang="es-ES" sz="2400" dirty="0">
                <a:ln w="0"/>
                <a:solidFill>
                  <a:schemeClr val="tx1"/>
                </a:solidFill>
                <a:latin typeface="Georgia" panose="02040502050405020303" pitchFamily="18" charset="0"/>
              </a:rPr>
              <a:t>ducto,…)</a:t>
            </a:r>
            <a:endParaRPr lang="es-ES" sz="2400" b="0" cap="none" spc="0" dirty="0">
              <a:ln w="0"/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9E30A4A-6F79-4028-8040-9FC670B81DAD}"/>
              </a:ext>
            </a:extLst>
          </p:cNvPr>
          <p:cNvSpPr/>
          <p:nvPr/>
        </p:nvSpPr>
        <p:spPr bwMode="auto">
          <a:xfrm>
            <a:off x="5184329" y="1459084"/>
            <a:ext cx="4814316" cy="3474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F589BCF-F103-4771-BE76-D1AD250BF083}"/>
              </a:ext>
            </a:extLst>
          </p:cNvPr>
          <p:cNvSpPr txBox="1"/>
          <p:nvPr/>
        </p:nvSpPr>
        <p:spPr>
          <a:xfrm>
            <a:off x="1439912" y="1611139"/>
            <a:ext cx="1779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Serif" panose="00000400000000000000" pitchFamily="2" charset="2"/>
              </a:rPr>
              <a:t>Ventajas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B3C33AC-DAEF-4818-BC15-19148857DC62}"/>
              </a:ext>
            </a:extLst>
          </p:cNvPr>
          <p:cNvSpPr txBox="1"/>
          <p:nvPr/>
        </p:nvSpPr>
        <p:spPr>
          <a:xfrm>
            <a:off x="6224275" y="1611139"/>
            <a:ext cx="2940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Serif" panose="00000400000000000000" pitchFamily="2" charset="2"/>
              </a:rPr>
              <a:t>Inconvenientes</a:t>
            </a:r>
          </a:p>
        </p:txBody>
      </p:sp>
      <p:sp>
        <p:nvSpPr>
          <p:cNvPr id="7" name="Título 2">
            <a:extLst>
              <a:ext uri="{FF2B5EF4-FFF2-40B4-BE49-F238E27FC236}">
                <a16:creationId xmlns:a16="http://schemas.microsoft.com/office/drawing/2014/main" id="{345FDF2B-6B7F-4984-8F11-6DCF826064FA}"/>
              </a:ext>
            </a:extLst>
          </p:cNvPr>
          <p:cNvSpPr txBox="1">
            <a:spLocks/>
          </p:cNvSpPr>
          <p:nvPr/>
        </p:nvSpPr>
        <p:spPr bwMode="auto">
          <a:xfrm>
            <a:off x="81980" y="182603"/>
            <a:ext cx="7056784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s-E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LECCIONES APRENDIDAS DEL RIEGO TECNIFICADO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F411453-7B83-4E68-B55B-60D70AE5C7CB}"/>
              </a:ext>
            </a:extLst>
          </p:cNvPr>
          <p:cNvSpPr/>
          <p:nvPr/>
        </p:nvSpPr>
        <p:spPr>
          <a:xfrm>
            <a:off x="5256336" y="2291598"/>
            <a:ext cx="4680521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es-ES" sz="2400" dirty="0">
                <a:ln w="0"/>
                <a:solidFill>
                  <a:schemeClr val="tx1"/>
                </a:solidFill>
                <a:latin typeface="Georgia" panose="02040502050405020303" pitchFamily="18" charset="0"/>
              </a:rPr>
              <a:t>Instalación de los equipos delicado</a:t>
            </a:r>
          </a:p>
          <a:p>
            <a:pPr marL="342900" indent="-342900" algn="just">
              <a:buFontTx/>
              <a:buChar char="-"/>
            </a:pPr>
            <a:r>
              <a:rPr lang="es-ES" sz="2400" dirty="0">
                <a:ln w="0"/>
                <a:solidFill>
                  <a:schemeClr val="tx1"/>
                </a:solidFill>
                <a:latin typeface="Georgia" panose="02040502050405020303" pitchFamily="18" charset="0"/>
              </a:rPr>
              <a:t>Cables en el campo, cuidado en labores</a:t>
            </a:r>
          </a:p>
          <a:p>
            <a:pPr marL="342900" indent="-342900" algn="just">
              <a:buFontTx/>
              <a:buChar char="-"/>
            </a:pPr>
            <a:r>
              <a:rPr lang="es-ES" sz="2400" dirty="0">
                <a:ln w="0"/>
                <a:solidFill>
                  <a:schemeClr val="tx1"/>
                </a:solidFill>
                <a:latin typeface="Georgia" panose="02040502050405020303" pitchFamily="18" charset="0"/>
              </a:rPr>
              <a:t>Se necesita formación</a:t>
            </a:r>
          </a:p>
          <a:p>
            <a:pPr marL="342900" indent="-342900" algn="just">
              <a:buFontTx/>
              <a:buChar char="-"/>
            </a:pPr>
            <a:r>
              <a:rPr lang="es-ES" sz="2400" dirty="0">
                <a:ln w="0"/>
                <a:solidFill>
                  <a:schemeClr val="tx1"/>
                </a:solidFill>
                <a:latin typeface="Georgia" panose="02040502050405020303" pitchFamily="18" charset="0"/>
              </a:rPr>
              <a:t>Conectividad en ciertas zonas</a:t>
            </a:r>
          </a:p>
        </p:txBody>
      </p:sp>
    </p:spTree>
    <p:extLst>
      <p:ext uri="{BB962C8B-B14F-4D97-AF65-F5344CB8AC3E}">
        <p14:creationId xmlns:p14="http://schemas.microsoft.com/office/powerpoint/2010/main" val="41392113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74FFEB82-A398-4593-B039-95B6DDDE2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94389" y="89446"/>
            <a:ext cx="2304256" cy="942975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s-ES" sz="3200" dirty="0"/>
              <a:t>Hortícola </a:t>
            </a:r>
            <a:br>
              <a:rPr lang="es-ES" sz="3200" dirty="0"/>
            </a:br>
            <a:r>
              <a:rPr lang="es-ES" sz="3200" dirty="0"/>
              <a:t>EL ALTO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695477B1-3E5E-45AC-A767-0281E60EF576}"/>
              </a:ext>
            </a:extLst>
          </p:cNvPr>
          <p:cNvSpPr/>
          <p:nvPr/>
        </p:nvSpPr>
        <p:spPr>
          <a:xfrm>
            <a:off x="287785" y="2373610"/>
            <a:ext cx="8784976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s-ES" sz="2800" dirty="0">
                <a:ln w="0"/>
                <a:solidFill>
                  <a:schemeClr val="tx1"/>
                </a:solidFill>
                <a:latin typeface="Georgia" panose="02040502050405020303" pitchFamily="18" charset="0"/>
              </a:rPr>
              <a:t>Manejo del riego con información clave y en tiempo real.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s-ES" sz="2800" dirty="0">
                <a:ln w="0"/>
                <a:solidFill>
                  <a:schemeClr val="tx1"/>
                </a:solidFill>
                <a:latin typeface="Georgia" panose="02040502050405020303" pitchFamily="18" charset="0"/>
              </a:rPr>
              <a:t>La implementación de nuevas tecnologías en las primeras fases necesita un acompañamiento.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es-ES" sz="2800" dirty="0">
                <a:ln w="0"/>
                <a:solidFill>
                  <a:schemeClr val="tx1"/>
                </a:solidFill>
                <a:latin typeface="Georgia" panose="02040502050405020303" pitchFamily="18" charset="0"/>
              </a:rPr>
              <a:t>RECOMENDABLE 100%</a:t>
            </a:r>
            <a:endParaRPr lang="es-ES" sz="2800" b="0" cap="none" spc="0" dirty="0">
              <a:ln w="0"/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F589BCF-F103-4771-BE76-D1AD250BF083}"/>
              </a:ext>
            </a:extLst>
          </p:cNvPr>
          <p:cNvSpPr txBox="1"/>
          <p:nvPr/>
        </p:nvSpPr>
        <p:spPr>
          <a:xfrm>
            <a:off x="287785" y="1410628"/>
            <a:ext cx="32640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Serif" panose="00000400000000000000" pitchFamily="2" charset="2"/>
              </a:rPr>
              <a:t>Conclusiones</a:t>
            </a:r>
          </a:p>
        </p:txBody>
      </p:sp>
      <p:sp>
        <p:nvSpPr>
          <p:cNvPr id="6" name="Título 2">
            <a:extLst>
              <a:ext uri="{FF2B5EF4-FFF2-40B4-BE49-F238E27FC236}">
                <a16:creationId xmlns:a16="http://schemas.microsoft.com/office/drawing/2014/main" id="{349977ED-A1ED-4A58-91D7-9BA4E6A97E7E}"/>
              </a:ext>
            </a:extLst>
          </p:cNvPr>
          <p:cNvSpPr txBox="1">
            <a:spLocks/>
          </p:cNvSpPr>
          <p:nvPr/>
        </p:nvSpPr>
        <p:spPr bwMode="auto">
          <a:xfrm>
            <a:off x="81980" y="182603"/>
            <a:ext cx="7056784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49263" rtl="0" eaLnBrk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algn="ctr" defTabSz="449263" rtl="0" eaLnBrk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algn="ctr" defTabSz="449263" rtl="0" eaLnBrk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algn="ctr" defTabSz="449263" rtl="0" eaLnBrk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algn="ctr" defTabSz="449263" rtl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algn="ctr" defTabSz="449263" rtl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algn="ctr" defTabSz="449263" rtl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algn="ctr" defTabSz="449263" rtl="0" fontAlgn="base" hangingPunct="0">
              <a:lnSpc>
                <a:spcPct val="93000"/>
              </a:lnSpc>
              <a:spcBef>
                <a:spcPts val="25"/>
              </a:spcBef>
              <a:spcAft>
                <a:spcPts val="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es-ES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LECCIONES APRENDIDAS DEL RIEGO TECNIFICADO</a:t>
            </a:r>
          </a:p>
        </p:txBody>
      </p:sp>
    </p:spTree>
    <p:extLst>
      <p:ext uri="{BB962C8B-B14F-4D97-AF65-F5344CB8AC3E}">
        <p14:creationId xmlns:p14="http://schemas.microsoft.com/office/powerpoint/2010/main" val="40568001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ts val="25"/>
          </a:spcBef>
          <a:spcAft>
            <a:spcPts val="25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s-E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ts val="25"/>
          </a:spcBef>
          <a:spcAft>
            <a:spcPts val="25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s-E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b9f627a-4187-426d-964d-8522f95fbb8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3D0C0CFA70A945A6A65DA172AA461B" ma:contentTypeVersion="17" ma:contentTypeDescription="Create a new document." ma:contentTypeScope="" ma:versionID="171dc8de2048e6cef82277cbeeba2694">
  <xsd:schema xmlns:xsd="http://www.w3.org/2001/XMLSchema" xmlns:xs="http://www.w3.org/2001/XMLSchema" xmlns:p="http://schemas.microsoft.com/office/2006/metadata/properties" xmlns:ns3="db9f627a-4187-426d-964d-8522f95fbb88" xmlns:ns4="dd7fff5a-544e-442c-9bfc-18f2edc7e423" targetNamespace="http://schemas.microsoft.com/office/2006/metadata/properties" ma:root="true" ma:fieldsID="e8c719e67d4dcf3a55495a1bff406ef7" ns3:_="" ns4:_="">
    <xsd:import namespace="db9f627a-4187-426d-964d-8522f95fbb88"/>
    <xsd:import namespace="dd7fff5a-544e-442c-9bfc-18f2edc7e4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9f627a-4187-426d-964d-8522f95fbb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7fff5a-544e-442c-9bfc-18f2edc7e42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53F63D-31C9-4D18-AEF7-8995E85466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EC015C-BB50-4FE7-9AFD-B44C1C666797}">
  <ds:schemaRefs>
    <ds:schemaRef ds:uri="http://schemas.microsoft.com/office/2006/metadata/properties"/>
    <ds:schemaRef ds:uri="http://purl.org/dc/terms/"/>
    <ds:schemaRef ds:uri="dd7fff5a-544e-442c-9bfc-18f2edc7e423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db9f627a-4187-426d-964d-8522f95fbb88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6E7C055-8E10-499D-B81B-5A151A3F13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9f627a-4187-426d-964d-8522f95fbb88"/>
    <ds:schemaRef ds:uri="dd7fff5a-544e-442c-9bfc-18f2edc7e4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208</Words>
  <Application>Microsoft Office PowerPoint</Application>
  <PresentationFormat>Personalizado</PresentationFormat>
  <Paragraphs>36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Microsoft YaHei</vt:lpstr>
      <vt:lpstr>Arial</vt:lpstr>
      <vt:lpstr>Georgia</vt:lpstr>
      <vt:lpstr>SansSerif</vt:lpstr>
      <vt:lpstr>Segoe UI</vt:lpstr>
      <vt:lpstr>Times New Roman</vt:lpstr>
      <vt:lpstr>Tema de Office</vt:lpstr>
      <vt:lpstr>DigiAgri  Digitalización del uso eficiente del agua de riego</vt:lpstr>
      <vt:lpstr>Hortícola  EL ALTO</vt:lpstr>
      <vt:lpstr>Hortícola  EL ALTO</vt:lpstr>
      <vt:lpstr>Hortícola  EL ALTO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DigiAgri: Digitalización del uso eficiente del agua de riego</dc:title>
  <dc:creator>Helena Zozaya</dc:creator>
  <cp:lastModifiedBy>Authors</cp:lastModifiedBy>
  <cp:revision>18</cp:revision>
  <cp:lastPrinted>2023-12-12T08:45:47Z</cp:lastPrinted>
  <dcterms:created xsi:type="dcterms:W3CDTF">2023-05-16T09:54:59Z</dcterms:created>
  <dcterms:modified xsi:type="dcterms:W3CDTF">2023-12-12T10:03:31Z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0x0101003D3D0C0CFA70A945A6A65DA172AA461B</vt:lpwstr>
  </property>
</Properties>
</file>